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sldIdLst>
    <p:sldId id="273" r:id="rId5"/>
    <p:sldId id="288" r:id="rId6"/>
    <p:sldId id="289" r:id="rId7"/>
    <p:sldId id="290" r:id="rId8"/>
    <p:sldId id="291" r:id="rId9"/>
    <p:sldId id="292" r:id="rId10"/>
    <p:sldId id="282" r:id="rId11"/>
  </p:sldIdLst>
  <p:sldSz cx="9144000" cy="5143500" type="screen16x9"/>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71" autoAdjust="0"/>
  </p:normalViewPr>
  <p:slideViewPr>
    <p:cSldViewPr snapToGrid="0" snapToObjects="1">
      <p:cViewPr varScale="1">
        <p:scale>
          <a:sx n="88" d="100"/>
          <a:sy n="88" d="100"/>
        </p:scale>
        <p:origin x="672" y="7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D871A2-0461-4101-A9C6-689D546AF010}"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fr-FR"/>
        </a:p>
      </dgm:t>
    </dgm:pt>
    <dgm:pt modelId="{F6F7FCC5-E61D-469B-9210-F514DD0756FE}">
      <dgm:prSet phldrT="[Texte]" custT="1"/>
      <dgm:spPr/>
      <dgm:t>
        <a:bodyPr/>
        <a:lstStyle/>
        <a:p>
          <a:r>
            <a:rPr lang="fr-FR" sz="1050" dirty="0" smtClean="0"/>
            <a:t>Maitriser le cycle de vie de la donnée</a:t>
          </a:r>
          <a:endParaRPr lang="fr-FR" sz="1050" dirty="0"/>
        </a:p>
      </dgm:t>
    </dgm:pt>
    <dgm:pt modelId="{8DD61E85-A25D-408E-ABD1-69F719723F2C}" type="parTrans" cxnId="{5EE01D10-3837-4EBD-9D0C-9DD7F17A8704}">
      <dgm:prSet/>
      <dgm:spPr/>
      <dgm:t>
        <a:bodyPr/>
        <a:lstStyle/>
        <a:p>
          <a:endParaRPr lang="fr-FR" sz="1400"/>
        </a:p>
      </dgm:t>
    </dgm:pt>
    <dgm:pt modelId="{64E8C9CE-FC2E-4628-9205-E5673D653FD9}" type="sibTrans" cxnId="{5EE01D10-3837-4EBD-9D0C-9DD7F17A8704}">
      <dgm:prSet/>
      <dgm:spPr/>
      <dgm:t>
        <a:bodyPr/>
        <a:lstStyle/>
        <a:p>
          <a:endParaRPr lang="fr-FR" sz="1400"/>
        </a:p>
      </dgm:t>
    </dgm:pt>
    <dgm:pt modelId="{ACC54B08-8C11-4700-B480-C84A9347B0D2}">
      <dgm:prSet phldrT="[Texte]" custT="1"/>
      <dgm:spPr/>
      <dgm:t>
        <a:bodyPr/>
        <a:lstStyle/>
        <a:p>
          <a:r>
            <a:rPr lang="fr-FR" sz="1050" dirty="0" smtClean="0"/>
            <a:t>Intégrer un </a:t>
          </a:r>
          <a:r>
            <a:rPr lang="fr-FR" sz="1050" b="1" dirty="0" err="1" smtClean="0"/>
            <a:t>clausier</a:t>
          </a:r>
          <a:r>
            <a:rPr lang="fr-FR" sz="1050" b="1" dirty="0" smtClean="0"/>
            <a:t> données dans les CCAG et contrats de concession</a:t>
          </a:r>
          <a:r>
            <a:rPr lang="fr-FR" sz="1050" dirty="0" smtClean="0"/>
            <a:t>)</a:t>
          </a:r>
          <a:endParaRPr lang="fr-FR" sz="1050" b="1" dirty="0"/>
        </a:p>
      </dgm:t>
    </dgm:pt>
    <dgm:pt modelId="{E039102B-62C0-48FB-AD58-CFC6D0E9B09D}" type="parTrans" cxnId="{86188A10-3304-43D1-8D11-95CBA202FCE8}">
      <dgm:prSet/>
      <dgm:spPr/>
      <dgm:t>
        <a:bodyPr/>
        <a:lstStyle/>
        <a:p>
          <a:endParaRPr lang="fr-FR" sz="1400"/>
        </a:p>
      </dgm:t>
    </dgm:pt>
    <dgm:pt modelId="{A390C034-1D25-485A-999A-02650EBB9E53}" type="sibTrans" cxnId="{86188A10-3304-43D1-8D11-95CBA202FCE8}">
      <dgm:prSet/>
      <dgm:spPr/>
      <dgm:t>
        <a:bodyPr/>
        <a:lstStyle/>
        <a:p>
          <a:endParaRPr lang="fr-FR" sz="1400"/>
        </a:p>
      </dgm:t>
    </dgm:pt>
    <dgm:pt modelId="{3EF61402-CE80-4580-B4F1-5518C5FB9674}">
      <dgm:prSet phldrT="[Texte]" custT="1"/>
      <dgm:spPr/>
      <dgm:t>
        <a:bodyPr/>
        <a:lstStyle/>
        <a:p>
          <a:r>
            <a:rPr lang="fr-FR" sz="1050" dirty="0" smtClean="0"/>
            <a:t>Mettre en œuvre une architecture centrée sur la donnée</a:t>
          </a:r>
          <a:endParaRPr lang="fr-FR" sz="1050" dirty="0"/>
        </a:p>
      </dgm:t>
    </dgm:pt>
    <dgm:pt modelId="{1CA17016-D61B-4034-948E-B6ACDF5D6FCC}" type="parTrans" cxnId="{F978540E-241C-47D7-9836-C36ADFD78BAD}">
      <dgm:prSet/>
      <dgm:spPr/>
      <dgm:t>
        <a:bodyPr/>
        <a:lstStyle/>
        <a:p>
          <a:endParaRPr lang="fr-FR" sz="1400"/>
        </a:p>
      </dgm:t>
    </dgm:pt>
    <dgm:pt modelId="{7BA1D10C-9E32-4341-BE33-B0550262F8F9}" type="sibTrans" cxnId="{F978540E-241C-47D7-9836-C36ADFD78BAD}">
      <dgm:prSet/>
      <dgm:spPr/>
      <dgm:t>
        <a:bodyPr/>
        <a:lstStyle/>
        <a:p>
          <a:endParaRPr lang="fr-FR" sz="1400"/>
        </a:p>
      </dgm:t>
    </dgm:pt>
    <dgm:pt modelId="{5AF489DA-6FDF-410D-95B4-9E85B257699A}">
      <dgm:prSet phldrT="[Texte]" custT="1"/>
      <dgm:spPr/>
      <dgm:t>
        <a:bodyPr/>
        <a:lstStyle/>
        <a:p>
          <a:r>
            <a:rPr lang="fr-FR" sz="1050" b="0" dirty="0" smtClean="0"/>
            <a:t>Définir des </a:t>
          </a:r>
          <a:r>
            <a:rPr lang="fr-FR" sz="1050" dirty="0" smtClean="0"/>
            <a:t>clauses d’interopérabilité et d’ouverture des API et BDD)</a:t>
          </a:r>
          <a:endParaRPr lang="fr-FR" sz="1050" dirty="0"/>
        </a:p>
      </dgm:t>
    </dgm:pt>
    <dgm:pt modelId="{1AB18AFC-9B6D-46C8-B7A0-46A813E579B5}" type="parTrans" cxnId="{78625199-BE5C-4630-80AD-34D0B85B3CF6}">
      <dgm:prSet/>
      <dgm:spPr/>
      <dgm:t>
        <a:bodyPr/>
        <a:lstStyle/>
        <a:p>
          <a:endParaRPr lang="fr-FR" sz="1400"/>
        </a:p>
      </dgm:t>
    </dgm:pt>
    <dgm:pt modelId="{A80E4096-2524-4D55-9ABA-56D13FF86FAE}" type="sibTrans" cxnId="{78625199-BE5C-4630-80AD-34D0B85B3CF6}">
      <dgm:prSet/>
      <dgm:spPr/>
      <dgm:t>
        <a:bodyPr/>
        <a:lstStyle/>
        <a:p>
          <a:endParaRPr lang="fr-FR" sz="1400"/>
        </a:p>
      </dgm:t>
    </dgm:pt>
    <dgm:pt modelId="{D3570028-A815-4605-AE46-2F059C98A738}">
      <dgm:prSet phldrT="[Texte]" custT="1"/>
      <dgm:spPr/>
      <dgm:t>
        <a:bodyPr/>
        <a:lstStyle/>
        <a:p>
          <a:r>
            <a:rPr lang="fr-FR" sz="1050" dirty="0" smtClean="0"/>
            <a:t>Faire circuler la donnée au sein de la collectivité</a:t>
          </a:r>
          <a:endParaRPr lang="fr-FR" sz="1050" dirty="0"/>
        </a:p>
      </dgm:t>
    </dgm:pt>
    <dgm:pt modelId="{7DA4520C-C379-4E87-9EAE-56AA91D45722}" type="parTrans" cxnId="{C46FED1B-B7B7-4D3B-BB86-AE0AFFDBC3D5}">
      <dgm:prSet/>
      <dgm:spPr/>
      <dgm:t>
        <a:bodyPr/>
        <a:lstStyle/>
        <a:p>
          <a:endParaRPr lang="fr-FR" sz="1400"/>
        </a:p>
      </dgm:t>
    </dgm:pt>
    <dgm:pt modelId="{B2E18932-F7A4-4C25-BD39-CBD2A4D7E6AA}" type="sibTrans" cxnId="{C46FED1B-B7B7-4D3B-BB86-AE0AFFDBC3D5}">
      <dgm:prSet/>
      <dgm:spPr/>
      <dgm:t>
        <a:bodyPr/>
        <a:lstStyle/>
        <a:p>
          <a:endParaRPr lang="fr-FR" sz="1400"/>
        </a:p>
      </dgm:t>
    </dgm:pt>
    <dgm:pt modelId="{368AF508-20C7-4227-B4A1-9FE7A7A74069}">
      <dgm:prSet phldrT="[Texte]" custT="1"/>
      <dgm:spPr/>
      <dgm:t>
        <a:bodyPr/>
        <a:lstStyle/>
        <a:p>
          <a:r>
            <a:rPr lang="fr-FR" sz="1050" dirty="0" smtClean="0"/>
            <a:t>Instaurer une gouvernance Data</a:t>
          </a:r>
          <a:endParaRPr lang="fr-FR" sz="1050" dirty="0"/>
        </a:p>
      </dgm:t>
    </dgm:pt>
    <dgm:pt modelId="{9D7DC4F5-9ACA-493C-8D3F-73E86A19A908}" type="parTrans" cxnId="{2CB197C1-0951-45BA-99E8-158C172F48D3}">
      <dgm:prSet/>
      <dgm:spPr/>
      <dgm:t>
        <a:bodyPr/>
        <a:lstStyle/>
        <a:p>
          <a:endParaRPr lang="fr-FR" sz="1400"/>
        </a:p>
      </dgm:t>
    </dgm:pt>
    <dgm:pt modelId="{ACB2C075-96F0-4854-B3E1-1D3EC4B18B30}" type="sibTrans" cxnId="{2CB197C1-0951-45BA-99E8-158C172F48D3}">
      <dgm:prSet/>
      <dgm:spPr/>
      <dgm:t>
        <a:bodyPr/>
        <a:lstStyle/>
        <a:p>
          <a:endParaRPr lang="fr-FR" sz="1400"/>
        </a:p>
      </dgm:t>
    </dgm:pt>
    <dgm:pt modelId="{3CB470AB-691D-4813-B39C-82E83C76768C}">
      <dgm:prSet phldrT="[Texte]" custT="1"/>
      <dgm:spPr/>
      <dgm:t>
        <a:bodyPr/>
        <a:lstStyle/>
        <a:p>
          <a:r>
            <a:rPr lang="fr-FR" sz="1050" dirty="0" smtClean="0"/>
            <a:t>S’appuyer sur des « </a:t>
          </a:r>
          <a:r>
            <a:rPr lang="fr-FR" sz="1050" b="1" dirty="0" smtClean="0"/>
            <a:t>référents données </a:t>
          </a:r>
          <a:r>
            <a:rPr lang="fr-FR" sz="1050" dirty="0" smtClean="0"/>
            <a:t>» au sein de chaque UF ayant la maitrise et la connaissance de leur patrimoine de données (assurer la reconnaissance de cette fonction)</a:t>
          </a:r>
          <a:endParaRPr lang="fr-FR" sz="1050" dirty="0"/>
        </a:p>
      </dgm:t>
    </dgm:pt>
    <dgm:pt modelId="{B0C3101B-289E-48E6-8962-E2D67DEDFF61}" type="parTrans" cxnId="{CB9156D2-B25F-4235-9B71-9D7E05B9586D}">
      <dgm:prSet/>
      <dgm:spPr/>
      <dgm:t>
        <a:bodyPr/>
        <a:lstStyle/>
        <a:p>
          <a:endParaRPr lang="fr-FR" sz="1400"/>
        </a:p>
      </dgm:t>
    </dgm:pt>
    <dgm:pt modelId="{515EFDB3-F401-4CD0-BBBE-431BD97697C7}" type="sibTrans" cxnId="{CB9156D2-B25F-4235-9B71-9D7E05B9586D}">
      <dgm:prSet/>
      <dgm:spPr/>
      <dgm:t>
        <a:bodyPr/>
        <a:lstStyle/>
        <a:p>
          <a:endParaRPr lang="fr-FR" sz="1400"/>
        </a:p>
      </dgm:t>
    </dgm:pt>
    <dgm:pt modelId="{0C7075CE-24A2-41B9-B851-BE18CDFAF311}">
      <dgm:prSet phldrT="[Texte]" custT="1"/>
      <dgm:spPr/>
      <dgm:t>
        <a:bodyPr/>
        <a:lstStyle/>
        <a:p>
          <a:r>
            <a:rPr lang="fr-FR" sz="1050" dirty="0" smtClean="0"/>
            <a:t>Placer la donnée au centre de l’organisation et intégrer de nouvelles compétences</a:t>
          </a:r>
          <a:endParaRPr lang="fr-FR" sz="1050" dirty="0"/>
        </a:p>
      </dgm:t>
    </dgm:pt>
    <dgm:pt modelId="{844F1811-F829-44D6-BD1C-E44B1CAFB6DC}" type="parTrans" cxnId="{BFBF4108-0111-48B0-8B52-388CE6295644}">
      <dgm:prSet/>
      <dgm:spPr/>
      <dgm:t>
        <a:bodyPr/>
        <a:lstStyle/>
        <a:p>
          <a:endParaRPr lang="fr-FR" sz="1400"/>
        </a:p>
      </dgm:t>
    </dgm:pt>
    <dgm:pt modelId="{91C1DCBD-9705-4632-900C-E01D49BF7733}" type="sibTrans" cxnId="{BFBF4108-0111-48B0-8B52-388CE6295644}">
      <dgm:prSet/>
      <dgm:spPr/>
      <dgm:t>
        <a:bodyPr/>
        <a:lstStyle/>
        <a:p>
          <a:endParaRPr lang="fr-FR" sz="1400"/>
        </a:p>
      </dgm:t>
    </dgm:pt>
    <dgm:pt modelId="{8883C76A-65E6-4412-A0C7-7BD8C277E45B}">
      <dgm:prSet custT="1"/>
      <dgm:spPr/>
      <dgm:t>
        <a:bodyPr/>
        <a:lstStyle/>
        <a:p>
          <a:r>
            <a:rPr lang="fr-FR" sz="1050" dirty="0" smtClean="0"/>
            <a:t>Démocratiser le recours aux </a:t>
          </a:r>
          <a:r>
            <a:rPr lang="fr-FR" sz="1050" b="1" dirty="0" smtClean="0"/>
            <a:t> API</a:t>
          </a:r>
          <a:endParaRPr lang="fr-FR" sz="1050" b="1" dirty="0"/>
        </a:p>
      </dgm:t>
    </dgm:pt>
    <dgm:pt modelId="{EC929E89-3A1A-4FF1-9A9C-B1F41C4BDB06}" type="parTrans" cxnId="{E2CA0223-335A-4108-9E8F-733B30BC0CE4}">
      <dgm:prSet/>
      <dgm:spPr/>
      <dgm:t>
        <a:bodyPr/>
        <a:lstStyle/>
        <a:p>
          <a:endParaRPr lang="fr-FR" sz="1400"/>
        </a:p>
      </dgm:t>
    </dgm:pt>
    <dgm:pt modelId="{A7636821-C7F8-40F5-8D19-1E1E03507007}" type="sibTrans" cxnId="{E2CA0223-335A-4108-9E8F-733B30BC0CE4}">
      <dgm:prSet/>
      <dgm:spPr/>
      <dgm:t>
        <a:bodyPr/>
        <a:lstStyle/>
        <a:p>
          <a:endParaRPr lang="fr-FR" sz="1400"/>
        </a:p>
      </dgm:t>
    </dgm:pt>
    <dgm:pt modelId="{95F53F8D-3BA9-4A3C-878F-83D213C1A26C}">
      <dgm:prSet custT="1"/>
      <dgm:spPr/>
      <dgm:t>
        <a:bodyPr/>
        <a:lstStyle/>
        <a:p>
          <a:r>
            <a:rPr lang="fr-FR" sz="1050" b="1" dirty="0" smtClean="0"/>
            <a:t>Cataloguer les données </a:t>
          </a:r>
          <a:r>
            <a:rPr lang="fr-FR" sz="1050" dirty="0" smtClean="0"/>
            <a:t>(source de données identifiées, grandes familles de données cartographiées au sein du SI)</a:t>
          </a:r>
          <a:endParaRPr lang="fr-FR" sz="1050" dirty="0"/>
        </a:p>
      </dgm:t>
    </dgm:pt>
    <dgm:pt modelId="{9D2016A9-A3C0-400C-AC24-8F5B197CA55D}" type="parTrans" cxnId="{EA149EC2-D655-4D2E-982B-6CCCD9A146AD}">
      <dgm:prSet/>
      <dgm:spPr/>
      <dgm:t>
        <a:bodyPr/>
        <a:lstStyle/>
        <a:p>
          <a:endParaRPr lang="fr-FR" sz="1400"/>
        </a:p>
      </dgm:t>
    </dgm:pt>
    <dgm:pt modelId="{BA28DF58-8269-4A80-9C3E-EAA1E8709E10}" type="sibTrans" cxnId="{EA149EC2-D655-4D2E-982B-6CCCD9A146AD}">
      <dgm:prSet/>
      <dgm:spPr/>
      <dgm:t>
        <a:bodyPr/>
        <a:lstStyle/>
        <a:p>
          <a:endParaRPr lang="fr-FR" sz="1400"/>
        </a:p>
      </dgm:t>
    </dgm:pt>
    <dgm:pt modelId="{2576F0BD-61BA-4A54-991F-2FFC66B59284}">
      <dgm:prSet phldrT="[Texte]" custT="1"/>
      <dgm:spPr/>
      <dgm:t>
        <a:bodyPr/>
        <a:lstStyle/>
        <a:p>
          <a:r>
            <a:rPr lang="fr-FR" sz="1050" dirty="0" smtClean="0"/>
            <a:t>Élaborer un </a:t>
          </a:r>
          <a:r>
            <a:rPr lang="fr-FR" sz="1050" b="1" dirty="0" smtClean="0"/>
            <a:t>schéma directeur du système d’information (SDSI)</a:t>
          </a:r>
          <a:r>
            <a:rPr lang="fr-FR" sz="1050" dirty="0" smtClean="0"/>
            <a:t> intégrant un volet « données »</a:t>
          </a:r>
          <a:endParaRPr lang="fr-FR" sz="1050" dirty="0"/>
        </a:p>
      </dgm:t>
    </dgm:pt>
    <dgm:pt modelId="{21225BD0-ED16-4039-8A12-6983AB7835AA}" type="parTrans" cxnId="{5FEF4247-0CCE-4322-9D8B-FB621CD0EFB8}">
      <dgm:prSet/>
      <dgm:spPr/>
      <dgm:t>
        <a:bodyPr/>
        <a:lstStyle/>
        <a:p>
          <a:endParaRPr lang="fr-FR" sz="1600"/>
        </a:p>
      </dgm:t>
    </dgm:pt>
    <dgm:pt modelId="{AB9D8DAE-1523-466C-B336-A0CD799E4A60}" type="sibTrans" cxnId="{5FEF4247-0CCE-4322-9D8B-FB621CD0EFB8}">
      <dgm:prSet/>
      <dgm:spPr/>
      <dgm:t>
        <a:bodyPr/>
        <a:lstStyle/>
        <a:p>
          <a:endParaRPr lang="fr-FR" sz="1600"/>
        </a:p>
      </dgm:t>
    </dgm:pt>
    <dgm:pt modelId="{3A5E4055-E104-4654-9DFC-D77E354BC5BD}">
      <dgm:prSet phldrT="[Texte]" custT="1"/>
      <dgm:spPr/>
      <dgm:t>
        <a:bodyPr/>
        <a:lstStyle/>
        <a:p>
          <a:r>
            <a:rPr lang="fr-FR" sz="1050" b="1" dirty="0" smtClean="0"/>
            <a:t>Uniformiser les fiches de postes et missions des fonctions data</a:t>
          </a:r>
          <a:r>
            <a:rPr lang="fr-FR" sz="1050" dirty="0" smtClean="0"/>
            <a:t> au sein de la collectivité (data manager par exemple)</a:t>
          </a:r>
          <a:endParaRPr lang="fr-FR" sz="1050" dirty="0"/>
        </a:p>
      </dgm:t>
    </dgm:pt>
    <dgm:pt modelId="{264B3DFD-F69D-4654-886C-8C615ECD2E53}" type="parTrans" cxnId="{EAC39E01-CB4B-4F35-A07A-F7766F60E990}">
      <dgm:prSet/>
      <dgm:spPr/>
      <dgm:t>
        <a:bodyPr/>
        <a:lstStyle/>
        <a:p>
          <a:endParaRPr lang="fr-FR" sz="1600"/>
        </a:p>
      </dgm:t>
    </dgm:pt>
    <dgm:pt modelId="{D89A8EA7-129D-4B8C-94CC-0A65E01AF7E2}" type="sibTrans" cxnId="{EAC39E01-CB4B-4F35-A07A-F7766F60E990}">
      <dgm:prSet/>
      <dgm:spPr/>
      <dgm:t>
        <a:bodyPr/>
        <a:lstStyle/>
        <a:p>
          <a:endParaRPr lang="fr-FR" sz="1600"/>
        </a:p>
      </dgm:t>
    </dgm:pt>
    <dgm:pt modelId="{DFE9E22E-605B-4C22-8BDE-1E3D1C0F8D9E}">
      <dgm:prSet phldrT="[Texte]" custT="1"/>
      <dgm:spPr/>
      <dgm:t>
        <a:bodyPr/>
        <a:lstStyle/>
        <a:p>
          <a:r>
            <a:rPr lang="fr-FR" sz="1050" b="1" dirty="0" smtClean="0"/>
            <a:t>Proposer des parcours de formations</a:t>
          </a:r>
          <a:r>
            <a:rPr lang="fr-FR" sz="1050" dirty="0" smtClean="0"/>
            <a:t> (PIX, Données et commande publique, QGIS, Click </a:t>
          </a:r>
          <a:r>
            <a:rPr lang="fr-FR" sz="1050" dirty="0" err="1" smtClean="0"/>
            <a:t>Sense</a:t>
          </a:r>
          <a:r>
            <a:rPr lang="fr-FR" sz="1050" dirty="0" smtClean="0"/>
            <a:t>, etc.)</a:t>
          </a:r>
          <a:endParaRPr lang="fr-FR" sz="1050" dirty="0"/>
        </a:p>
      </dgm:t>
    </dgm:pt>
    <dgm:pt modelId="{FE07D944-EC64-40B1-8DD4-360CE29BA840}" type="parTrans" cxnId="{9D10F082-D0DC-469E-A052-E1EFD48EDA21}">
      <dgm:prSet/>
      <dgm:spPr/>
      <dgm:t>
        <a:bodyPr/>
        <a:lstStyle/>
        <a:p>
          <a:endParaRPr lang="fr-FR" sz="1600"/>
        </a:p>
      </dgm:t>
    </dgm:pt>
    <dgm:pt modelId="{D119CC15-93E5-4EB4-9BA1-B48D4F53ADE8}" type="sibTrans" cxnId="{9D10F082-D0DC-469E-A052-E1EFD48EDA21}">
      <dgm:prSet/>
      <dgm:spPr/>
      <dgm:t>
        <a:bodyPr/>
        <a:lstStyle/>
        <a:p>
          <a:endParaRPr lang="fr-FR" sz="1600"/>
        </a:p>
      </dgm:t>
    </dgm:pt>
    <dgm:pt modelId="{86B783DB-6247-4FA5-8307-EDF23EFF26DD}">
      <dgm:prSet phldrT="[Texte]" custT="1"/>
      <dgm:spPr/>
      <dgm:t>
        <a:bodyPr/>
        <a:lstStyle/>
        <a:p>
          <a:r>
            <a:rPr lang="fr-FR" sz="1050" b="1" dirty="0" smtClean="0"/>
            <a:t>Centraliser et proposer des conventions de partage de données avec les opérateurs </a:t>
          </a:r>
          <a:r>
            <a:rPr lang="fr-FR" sz="1050" b="0" dirty="0" smtClean="0"/>
            <a:t>(ENEDIS, SOURCEO, GRDF, etc.)</a:t>
          </a:r>
          <a:endParaRPr lang="fr-FR" sz="1050" b="0" dirty="0"/>
        </a:p>
      </dgm:t>
    </dgm:pt>
    <dgm:pt modelId="{5B7B6C56-B784-4D4B-A943-5DEB7C342959}" type="parTrans" cxnId="{1401DBF6-E72A-4CEF-873A-A614931D8FA7}">
      <dgm:prSet/>
      <dgm:spPr/>
      <dgm:t>
        <a:bodyPr/>
        <a:lstStyle/>
        <a:p>
          <a:endParaRPr lang="fr-FR" sz="1600"/>
        </a:p>
      </dgm:t>
    </dgm:pt>
    <dgm:pt modelId="{76A8864C-A687-4D48-B9BF-B6006C6EC5BB}" type="sibTrans" cxnId="{1401DBF6-E72A-4CEF-873A-A614931D8FA7}">
      <dgm:prSet/>
      <dgm:spPr/>
      <dgm:t>
        <a:bodyPr/>
        <a:lstStyle/>
        <a:p>
          <a:endParaRPr lang="fr-FR" sz="1600"/>
        </a:p>
      </dgm:t>
    </dgm:pt>
    <dgm:pt modelId="{41B234B5-BB69-431A-9DFE-FD80183C84EB}">
      <dgm:prSet custT="1"/>
      <dgm:spPr/>
      <dgm:t>
        <a:bodyPr/>
        <a:lstStyle/>
        <a:p>
          <a:endParaRPr lang="fr-FR" sz="1050" b="0" dirty="0"/>
        </a:p>
      </dgm:t>
    </dgm:pt>
    <dgm:pt modelId="{1EB7D78A-7C71-4775-9ACB-73A05E7EF7AE}" type="parTrans" cxnId="{44143A9E-D047-459B-80DC-FEFAAFA80136}">
      <dgm:prSet/>
      <dgm:spPr/>
      <dgm:t>
        <a:bodyPr/>
        <a:lstStyle/>
        <a:p>
          <a:endParaRPr lang="fr-FR"/>
        </a:p>
      </dgm:t>
    </dgm:pt>
    <dgm:pt modelId="{66ADF8C1-1A03-40CC-99C6-67467A2E41D5}" type="sibTrans" cxnId="{44143A9E-D047-459B-80DC-FEFAAFA80136}">
      <dgm:prSet/>
      <dgm:spPr/>
      <dgm:t>
        <a:bodyPr/>
        <a:lstStyle/>
        <a:p>
          <a:endParaRPr lang="fr-FR"/>
        </a:p>
      </dgm:t>
    </dgm:pt>
    <dgm:pt modelId="{4C799554-8C4A-4E7B-9F33-71C1768DC0F0}">
      <dgm:prSet custT="1"/>
      <dgm:spPr/>
      <dgm:t>
        <a:bodyPr/>
        <a:lstStyle/>
        <a:p>
          <a:r>
            <a:rPr lang="fr-FR" sz="1050" b="1" dirty="0" smtClean="0"/>
            <a:t>Définir et s’appuyer sur un socle de données référentielles intégrées dans la totalité du SI </a:t>
          </a:r>
          <a:r>
            <a:rPr lang="fr-FR" sz="1050" b="0" dirty="0" smtClean="0"/>
            <a:t>(base adresse, référentiel </a:t>
          </a:r>
          <a:r>
            <a:rPr lang="fr-FR" sz="1050" b="0" dirty="0" err="1" smtClean="0"/>
            <a:t>bâtimentaire</a:t>
          </a:r>
          <a:r>
            <a:rPr lang="fr-FR" sz="1050" b="0" dirty="0" smtClean="0"/>
            <a:t>, base agent, etc.)</a:t>
          </a:r>
          <a:endParaRPr lang="fr-FR" sz="1050" b="0" dirty="0"/>
        </a:p>
      </dgm:t>
    </dgm:pt>
    <dgm:pt modelId="{A55CF873-6542-430B-96E1-7B7FB293A644}" type="parTrans" cxnId="{43976F34-A9CA-4DE9-9B0F-573E123A5F74}">
      <dgm:prSet/>
      <dgm:spPr/>
      <dgm:t>
        <a:bodyPr/>
        <a:lstStyle/>
        <a:p>
          <a:endParaRPr lang="fr-FR"/>
        </a:p>
      </dgm:t>
    </dgm:pt>
    <dgm:pt modelId="{A1651E00-3661-4149-AAC6-DF9F8B8EFB30}" type="sibTrans" cxnId="{43976F34-A9CA-4DE9-9B0F-573E123A5F74}">
      <dgm:prSet/>
      <dgm:spPr/>
      <dgm:t>
        <a:bodyPr/>
        <a:lstStyle/>
        <a:p>
          <a:endParaRPr lang="fr-FR"/>
        </a:p>
      </dgm:t>
    </dgm:pt>
    <dgm:pt modelId="{941C81F9-6923-4829-91E3-0F02E42B5640}">
      <dgm:prSet phldrT="[Texte]" custT="1"/>
      <dgm:spPr/>
      <dgm:t>
        <a:bodyPr/>
        <a:lstStyle/>
        <a:p>
          <a:r>
            <a:rPr lang="fr-FR" sz="1050" dirty="0" smtClean="0"/>
            <a:t>Gérer les </a:t>
          </a:r>
          <a:r>
            <a:rPr lang="fr-FR" sz="1050" b="1" dirty="0" smtClean="0"/>
            <a:t>flux de données </a:t>
          </a:r>
          <a:r>
            <a:rPr lang="fr-FR" sz="1050" dirty="0" smtClean="0"/>
            <a:t>provenant d’objets connectés ou de sources extérieures (</a:t>
          </a:r>
          <a:r>
            <a:rPr lang="fr-FR" sz="1050" dirty="0" err="1" smtClean="0"/>
            <a:t>IoT</a:t>
          </a:r>
          <a:r>
            <a:rPr lang="fr-FR" sz="1050" dirty="0" smtClean="0"/>
            <a:t>)</a:t>
          </a:r>
          <a:endParaRPr lang="fr-FR" sz="1050" dirty="0"/>
        </a:p>
      </dgm:t>
    </dgm:pt>
    <dgm:pt modelId="{60C5FBC0-2541-41B5-9199-3ACD7FBFB2FF}" type="parTrans" cxnId="{4B9BE933-38EF-46D5-916C-C252865FD145}">
      <dgm:prSet/>
      <dgm:spPr/>
      <dgm:t>
        <a:bodyPr/>
        <a:lstStyle/>
        <a:p>
          <a:endParaRPr lang="fr-FR"/>
        </a:p>
      </dgm:t>
    </dgm:pt>
    <dgm:pt modelId="{AC3D1DE0-9E1D-4402-9CA9-CE1013A6CA15}" type="sibTrans" cxnId="{4B9BE933-38EF-46D5-916C-C252865FD145}">
      <dgm:prSet/>
      <dgm:spPr/>
      <dgm:t>
        <a:bodyPr/>
        <a:lstStyle/>
        <a:p>
          <a:endParaRPr lang="fr-FR"/>
        </a:p>
      </dgm:t>
    </dgm:pt>
    <dgm:pt modelId="{04CAA47C-E8BA-49BA-BEE1-8AD12022D121}">
      <dgm:prSet phldrT="[Texte]" custT="1"/>
      <dgm:spPr/>
      <dgm:t>
        <a:bodyPr/>
        <a:lstStyle/>
        <a:p>
          <a:r>
            <a:rPr lang="fr-FR" sz="1050" b="0" dirty="0" smtClean="0"/>
            <a:t>Assurer l’accès des données du SI dans un </a:t>
          </a:r>
          <a:r>
            <a:rPr lang="fr-FR" sz="1050" b="1" dirty="0" smtClean="0"/>
            <a:t>format ouvert et exploitable</a:t>
          </a:r>
          <a:endParaRPr lang="fr-FR" sz="1050" b="1" dirty="0"/>
        </a:p>
      </dgm:t>
    </dgm:pt>
    <dgm:pt modelId="{E7EA460C-6E6C-4D79-A1C1-5AD5A044B551}" type="parTrans" cxnId="{3F4CE004-4E8E-4B6A-9B28-91E4190A80D7}">
      <dgm:prSet/>
      <dgm:spPr/>
      <dgm:t>
        <a:bodyPr/>
        <a:lstStyle/>
        <a:p>
          <a:endParaRPr lang="fr-FR"/>
        </a:p>
      </dgm:t>
    </dgm:pt>
    <dgm:pt modelId="{2927F7CF-A22F-4445-82CC-E46C59B27D33}" type="sibTrans" cxnId="{3F4CE004-4E8E-4B6A-9B28-91E4190A80D7}">
      <dgm:prSet/>
      <dgm:spPr/>
      <dgm:t>
        <a:bodyPr/>
        <a:lstStyle/>
        <a:p>
          <a:endParaRPr lang="fr-FR"/>
        </a:p>
      </dgm:t>
    </dgm:pt>
    <dgm:pt modelId="{A7F5142E-AD50-4522-865C-E74E834D0A8C}">
      <dgm:prSet custT="1"/>
      <dgm:spPr/>
      <dgm:t>
        <a:bodyPr/>
        <a:lstStyle/>
        <a:p>
          <a:r>
            <a:rPr lang="fr-FR" sz="1050" b="0" dirty="0" smtClean="0"/>
            <a:t>Rationaliser et </a:t>
          </a:r>
          <a:r>
            <a:rPr lang="fr-FR" sz="1050" b="1" dirty="0" smtClean="0"/>
            <a:t>réduire le parc applicatif</a:t>
          </a:r>
          <a:endParaRPr lang="fr-FR" sz="1050" b="1" dirty="0"/>
        </a:p>
      </dgm:t>
    </dgm:pt>
    <dgm:pt modelId="{7322B9FF-65A5-4EB0-9E27-8A1E9D4C43F2}" type="parTrans" cxnId="{1089DAEF-491B-450A-AEEB-0D0096C41E1C}">
      <dgm:prSet/>
      <dgm:spPr/>
      <dgm:t>
        <a:bodyPr/>
        <a:lstStyle/>
        <a:p>
          <a:endParaRPr lang="fr-FR"/>
        </a:p>
      </dgm:t>
    </dgm:pt>
    <dgm:pt modelId="{54C23EAD-D334-49F1-B767-B89FEA651441}" type="sibTrans" cxnId="{1089DAEF-491B-450A-AEEB-0D0096C41E1C}">
      <dgm:prSet/>
      <dgm:spPr/>
      <dgm:t>
        <a:bodyPr/>
        <a:lstStyle/>
        <a:p>
          <a:endParaRPr lang="fr-FR"/>
        </a:p>
      </dgm:t>
    </dgm:pt>
    <dgm:pt modelId="{D2644ACE-C079-4A4D-B6A1-84E834F606EB}" type="pres">
      <dgm:prSet presAssocID="{18D871A2-0461-4101-A9C6-689D546AF010}" presName="Name0" presStyleCnt="0">
        <dgm:presLayoutVars>
          <dgm:dir/>
          <dgm:animLvl val="lvl"/>
          <dgm:resizeHandles val="exact"/>
        </dgm:presLayoutVars>
      </dgm:prSet>
      <dgm:spPr/>
      <dgm:t>
        <a:bodyPr/>
        <a:lstStyle/>
        <a:p>
          <a:endParaRPr lang="fr-FR"/>
        </a:p>
      </dgm:t>
    </dgm:pt>
    <dgm:pt modelId="{3DE1D70F-3689-43B3-875A-DB86F52BD2B4}" type="pres">
      <dgm:prSet presAssocID="{F6F7FCC5-E61D-469B-9210-F514DD0756FE}" presName="composite" presStyleCnt="0"/>
      <dgm:spPr/>
    </dgm:pt>
    <dgm:pt modelId="{2DE8543A-2AF5-45B7-ACE5-88FD922E2116}" type="pres">
      <dgm:prSet presAssocID="{F6F7FCC5-E61D-469B-9210-F514DD0756FE}" presName="parTx" presStyleLbl="alignNode1" presStyleIdx="0" presStyleCnt="4" custAng="10800000" custFlipVert="1" custScaleY="84815">
        <dgm:presLayoutVars>
          <dgm:chMax val="0"/>
          <dgm:chPref val="0"/>
          <dgm:bulletEnabled val="1"/>
        </dgm:presLayoutVars>
      </dgm:prSet>
      <dgm:spPr/>
      <dgm:t>
        <a:bodyPr/>
        <a:lstStyle/>
        <a:p>
          <a:endParaRPr lang="fr-FR"/>
        </a:p>
      </dgm:t>
    </dgm:pt>
    <dgm:pt modelId="{DA040191-A3A6-4432-AFE1-BB0FEBA6E82D}" type="pres">
      <dgm:prSet presAssocID="{F6F7FCC5-E61D-469B-9210-F514DD0756FE}" presName="desTx" presStyleLbl="alignAccFollowNode1" presStyleIdx="0" presStyleCnt="4" custLinFactNeighborX="-166" custLinFactNeighborY="2448">
        <dgm:presLayoutVars>
          <dgm:bulletEnabled val="1"/>
        </dgm:presLayoutVars>
      </dgm:prSet>
      <dgm:spPr/>
      <dgm:t>
        <a:bodyPr/>
        <a:lstStyle/>
        <a:p>
          <a:endParaRPr lang="fr-FR"/>
        </a:p>
      </dgm:t>
    </dgm:pt>
    <dgm:pt modelId="{6125C70A-0172-41A2-85C7-EEB008695BE2}" type="pres">
      <dgm:prSet presAssocID="{64E8C9CE-FC2E-4628-9205-E5673D653FD9}" presName="space" presStyleCnt="0"/>
      <dgm:spPr/>
    </dgm:pt>
    <dgm:pt modelId="{F95CAAC7-1F21-4180-A42D-BEF3ACA8A3ED}" type="pres">
      <dgm:prSet presAssocID="{3EF61402-CE80-4580-B4F1-5518C5FB9674}" presName="composite" presStyleCnt="0"/>
      <dgm:spPr/>
    </dgm:pt>
    <dgm:pt modelId="{3B0DD79E-9414-448E-BF44-88F468BE4ABA}" type="pres">
      <dgm:prSet presAssocID="{3EF61402-CE80-4580-B4F1-5518C5FB9674}" presName="parTx" presStyleLbl="alignNode1" presStyleIdx="1" presStyleCnt="4" custScaleY="76695" custLinFactNeighborX="-2778" custLinFactNeighborY="-9670">
        <dgm:presLayoutVars>
          <dgm:chMax val="0"/>
          <dgm:chPref val="0"/>
          <dgm:bulletEnabled val="1"/>
        </dgm:presLayoutVars>
      </dgm:prSet>
      <dgm:spPr/>
      <dgm:t>
        <a:bodyPr/>
        <a:lstStyle/>
        <a:p>
          <a:endParaRPr lang="fr-FR"/>
        </a:p>
      </dgm:t>
    </dgm:pt>
    <dgm:pt modelId="{648CA39E-F993-4A7E-8BF6-4735379C6B41}" type="pres">
      <dgm:prSet presAssocID="{3EF61402-CE80-4580-B4F1-5518C5FB9674}" presName="desTx" presStyleLbl="alignAccFollowNode1" presStyleIdx="1" presStyleCnt="4" custLinFactNeighborX="-2778" custLinFactNeighborY="1360">
        <dgm:presLayoutVars>
          <dgm:bulletEnabled val="1"/>
        </dgm:presLayoutVars>
      </dgm:prSet>
      <dgm:spPr/>
      <dgm:t>
        <a:bodyPr/>
        <a:lstStyle/>
        <a:p>
          <a:endParaRPr lang="fr-FR"/>
        </a:p>
      </dgm:t>
    </dgm:pt>
    <dgm:pt modelId="{546DD83A-39BE-4C76-B359-556525EE03F0}" type="pres">
      <dgm:prSet presAssocID="{7BA1D10C-9E32-4341-BE33-B0550262F8F9}" presName="space" presStyleCnt="0"/>
      <dgm:spPr/>
    </dgm:pt>
    <dgm:pt modelId="{96827944-7A13-4AED-9B06-CE9D0577BC09}" type="pres">
      <dgm:prSet presAssocID="{D3570028-A815-4605-AE46-2F059C98A738}" presName="composite" presStyleCnt="0"/>
      <dgm:spPr/>
    </dgm:pt>
    <dgm:pt modelId="{515E0DCD-1F94-4E01-912A-05C90C419831}" type="pres">
      <dgm:prSet presAssocID="{D3570028-A815-4605-AE46-2F059C98A738}" presName="parTx" presStyleLbl="alignNode1" presStyleIdx="2" presStyleCnt="4" custScaleY="58062" custLinFactNeighborX="1086" custLinFactNeighborY="-33742">
        <dgm:presLayoutVars>
          <dgm:chMax val="0"/>
          <dgm:chPref val="0"/>
          <dgm:bulletEnabled val="1"/>
        </dgm:presLayoutVars>
      </dgm:prSet>
      <dgm:spPr/>
      <dgm:t>
        <a:bodyPr/>
        <a:lstStyle/>
        <a:p>
          <a:endParaRPr lang="fr-FR"/>
        </a:p>
      </dgm:t>
    </dgm:pt>
    <dgm:pt modelId="{3A19D054-E9C2-47C4-B7D5-A480D1A91FFE}" type="pres">
      <dgm:prSet presAssocID="{D3570028-A815-4605-AE46-2F059C98A738}" presName="desTx" presStyleLbl="alignAccFollowNode1" presStyleIdx="2" presStyleCnt="4" custLinFactNeighborX="1086" custLinFactNeighborY="-957">
        <dgm:presLayoutVars>
          <dgm:bulletEnabled val="1"/>
        </dgm:presLayoutVars>
      </dgm:prSet>
      <dgm:spPr/>
      <dgm:t>
        <a:bodyPr/>
        <a:lstStyle/>
        <a:p>
          <a:endParaRPr lang="fr-FR"/>
        </a:p>
      </dgm:t>
    </dgm:pt>
    <dgm:pt modelId="{CAF32583-655B-4E3B-822A-8D81E6B30F6F}" type="pres">
      <dgm:prSet presAssocID="{B2E18932-F7A4-4C25-BD39-CBD2A4D7E6AA}" presName="space" presStyleCnt="0"/>
      <dgm:spPr/>
    </dgm:pt>
    <dgm:pt modelId="{7E73CDD0-94B1-453B-A4BE-483A875ED290}" type="pres">
      <dgm:prSet presAssocID="{0C7075CE-24A2-41B9-B851-BE18CDFAF311}" presName="composite" presStyleCnt="0"/>
      <dgm:spPr/>
    </dgm:pt>
    <dgm:pt modelId="{72EFA94B-9FDA-4486-B612-D8C6AB0897B9}" type="pres">
      <dgm:prSet presAssocID="{0C7075CE-24A2-41B9-B851-BE18CDFAF311}" presName="parTx" presStyleLbl="alignNode1" presStyleIdx="3" presStyleCnt="4" custScaleY="78900" custLinFactNeighborX="166" custLinFactNeighborY="-6533">
        <dgm:presLayoutVars>
          <dgm:chMax val="0"/>
          <dgm:chPref val="0"/>
          <dgm:bulletEnabled val="1"/>
        </dgm:presLayoutVars>
      </dgm:prSet>
      <dgm:spPr/>
      <dgm:t>
        <a:bodyPr/>
        <a:lstStyle/>
        <a:p>
          <a:endParaRPr lang="fr-FR"/>
        </a:p>
      </dgm:t>
    </dgm:pt>
    <dgm:pt modelId="{5F004AD2-2321-4DB1-96FD-4E7C66BB5D00}" type="pres">
      <dgm:prSet presAssocID="{0C7075CE-24A2-41B9-B851-BE18CDFAF311}" presName="desTx" presStyleLbl="alignAccFollowNode1" presStyleIdx="3" presStyleCnt="4" custLinFactNeighborX="166" custLinFactNeighborY="1737">
        <dgm:presLayoutVars>
          <dgm:bulletEnabled val="1"/>
        </dgm:presLayoutVars>
      </dgm:prSet>
      <dgm:spPr/>
      <dgm:t>
        <a:bodyPr/>
        <a:lstStyle/>
        <a:p>
          <a:endParaRPr lang="fr-FR"/>
        </a:p>
      </dgm:t>
    </dgm:pt>
  </dgm:ptLst>
  <dgm:cxnLst>
    <dgm:cxn modelId="{CB9156D2-B25F-4235-9B71-9D7E05B9586D}" srcId="{0C7075CE-24A2-41B9-B851-BE18CDFAF311}" destId="{3CB470AB-691D-4813-B39C-82E83C76768C}" srcOrd="1" destOrd="0" parTransId="{B0C3101B-289E-48E6-8962-E2D67DEDFF61}" sibTransId="{515EFDB3-F401-4CD0-BBBE-431BD97697C7}"/>
    <dgm:cxn modelId="{188ADDC3-42DA-43C5-BE7F-44E2D35D901F}" type="presOf" srcId="{18D871A2-0461-4101-A9C6-689D546AF010}" destId="{D2644ACE-C079-4A4D-B6A1-84E834F606EB}" srcOrd="0" destOrd="0" presId="urn:microsoft.com/office/officeart/2005/8/layout/hList1"/>
    <dgm:cxn modelId="{5EE01D10-3837-4EBD-9D0C-9DD7F17A8704}" srcId="{18D871A2-0461-4101-A9C6-689D546AF010}" destId="{F6F7FCC5-E61D-469B-9210-F514DD0756FE}" srcOrd="0" destOrd="0" parTransId="{8DD61E85-A25D-408E-ABD1-69F719723F2C}" sibTransId="{64E8C9CE-FC2E-4628-9205-E5673D653FD9}"/>
    <dgm:cxn modelId="{43976F34-A9CA-4DE9-9B0F-573E123A5F74}" srcId="{D3570028-A815-4605-AE46-2F059C98A738}" destId="{4C799554-8C4A-4E7B-9F33-71C1768DC0F0}" srcOrd="2" destOrd="0" parTransId="{A55CF873-6542-430B-96E1-7B7FB293A644}" sibTransId="{A1651E00-3661-4149-AAC6-DF9F8B8EFB30}"/>
    <dgm:cxn modelId="{EAC39E01-CB4B-4F35-A07A-F7766F60E990}" srcId="{0C7075CE-24A2-41B9-B851-BE18CDFAF311}" destId="{3A5E4055-E104-4654-9DFC-D77E354BC5BD}" srcOrd="2" destOrd="0" parTransId="{264B3DFD-F69D-4654-886C-8C615ECD2E53}" sibTransId="{D89A8EA7-129D-4B8C-94CC-0A65E01AF7E2}"/>
    <dgm:cxn modelId="{9D10F082-D0DC-469E-A052-E1EFD48EDA21}" srcId="{0C7075CE-24A2-41B9-B851-BE18CDFAF311}" destId="{DFE9E22E-605B-4C22-8BDE-1E3D1C0F8D9E}" srcOrd="3" destOrd="0" parTransId="{FE07D944-EC64-40B1-8DD4-360CE29BA840}" sibTransId="{D119CC15-93E5-4EB4-9BA1-B48D4F53ADE8}"/>
    <dgm:cxn modelId="{606A6BF7-AF49-49AB-9278-EAB8C1452E24}" type="presOf" srcId="{ACC54B08-8C11-4700-B480-C84A9347B0D2}" destId="{DA040191-A3A6-4432-AFE1-BB0FEBA6E82D}" srcOrd="0" destOrd="0" presId="urn:microsoft.com/office/officeart/2005/8/layout/hList1"/>
    <dgm:cxn modelId="{A262430B-ED2E-45DD-9C9E-5DCCC2CBE047}" type="presOf" srcId="{3CB470AB-691D-4813-B39C-82E83C76768C}" destId="{5F004AD2-2321-4DB1-96FD-4E7C66BB5D00}" srcOrd="0" destOrd="1" presId="urn:microsoft.com/office/officeart/2005/8/layout/hList1"/>
    <dgm:cxn modelId="{1089DAEF-491B-450A-AEEB-0D0096C41E1C}" srcId="{D3570028-A815-4605-AE46-2F059C98A738}" destId="{A7F5142E-AD50-4522-865C-E74E834D0A8C}" srcOrd="3" destOrd="0" parTransId="{7322B9FF-65A5-4EB0-9E27-8A1E9D4C43F2}" sibTransId="{54C23EAD-D334-49F1-B767-B89FEA651441}"/>
    <dgm:cxn modelId="{86188A10-3304-43D1-8D11-95CBA202FCE8}" srcId="{F6F7FCC5-E61D-469B-9210-F514DD0756FE}" destId="{ACC54B08-8C11-4700-B480-C84A9347B0D2}" srcOrd="0" destOrd="0" parTransId="{E039102B-62C0-48FB-AD58-CFC6D0E9B09D}" sibTransId="{A390C034-1D25-485A-999A-02650EBB9E53}"/>
    <dgm:cxn modelId="{F66E98BE-8BB4-46D3-A10C-F7A6C8AFBD67}" type="presOf" srcId="{DFE9E22E-605B-4C22-8BDE-1E3D1C0F8D9E}" destId="{5F004AD2-2321-4DB1-96FD-4E7C66BB5D00}" srcOrd="0" destOrd="3" presId="urn:microsoft.com/office/officeart/2005/8/layout/hList1"/>
    <dgm:cxn modelId="{78625199-BE5C-4630-80AD-34D0B85B3CF6}" srcId="{3EF61402-CE80-4580-B4F1-5518C5FB9674}" destId="{5AF489DA-6FDF-410D-95B4-9E85B257699A}" srcOrd="1" destOrd="0" parTransId="{1AB18AFC-9B6D-46C8-B7A0-46A813E579B5}" sibTransId="{A80E4096-2524-4D55-9ABA-56D13FF86FAE}"/>
    <dgm:cxn modelId="{3F4CE004-4E8E-4B6A-9B28-91E4190A80D7}" srcId="{F6F7FCC5-E61D-469B-9210-F514DD0756FE}" destId="{04CAA47C-E8BA-49BA-BEE1-8AD12022D121}" srcOrd="2" destOrd="0" parTransId="{E7EA460C-6E6C-4D79-A1C1-5AD5A044B551}" sibTransId="{2927F7CF-A22F-4445-82CC-E46C59B27D33}"/>
    <dgm:cxn modelId="{78EF2F81-2A72-4464-BE75-11AA54B8B78C}" type="presOf" srcId="{5AF489DA-6FDF-410D-95B4-9E85B257699A}" destId="{648CA39E-F993-4A7E-8BF6-4735379C6B41}" srcOrd="0" destOrd="1" presId="urn:microsoft.com/office/officeart/2005/8/layout/hList1"/>
    <dgm:cxn modelId="{EA149EC2-D655-4D2E-982B-6CCCD9A146AD}" srcId="{D3570028-A815-4605-AE46-2F059C98A738}" destId="{95F53F8D-3BA9-4A3C-878F-83D213C1A26C}" srcOrd="0" destOrd="0" parTransId="{9D2016A9-A3C0-400C-AC24-8F5B197CA55D}" sibTransId="{BA28DF58-8269-4A80-9C3E-EAA1E8709E10}"/>
    <dgm:cxn modelId="{C5D19F1E-F822-40F1-B520-6BD301F0A52F}" type="presOf" srcId="{F6F7FCC5-E61D-469B-9210-F514DD0756FE}" destId="{2DE8543A-2AF5-45B7-ACE5-88FD922E2116}" srcOrd="0" destOrd="0" presId="urn:microsoft.com/office/officeart/2005/8/layout/hList1"/>
    <dgm:cxn modelId="{1401DBF6-E72A-4CEF-873A-A614931D8FA7}" srcId="{F6F7FCC5-E61D-469B-9210-F514DD0756FE}" destId="{86B783DB-6247-4FA5-8307-EDF23EFF26DD}" srcOrd="1" destOrd="0" parTransId="{5B7B6C56-B784-4D4B-A943-5DEB7C342959}" sibTransId="{76A8864C-A687-4D48-B9BF-B6006C6EC5BB}"/>
    <dgm:cxn modelId="{9ACF0BA1-A90B-4ADA-878F-261C5222D1F6}" type="presOf" srcId="{2576F0BD-61BA-4A54-991F-2FFC66B59284}" destId="{648CA39E-F993-4A7E-8BF6-4735379C6B41}" srcOrd="0" destOrd="0" presId="urn:microsoft.com/office/officeart/2005/8/layout/hList1"/>
    <dgm:cxn modelId="{94F3BBDC-AECF-4D9B-902E-7089DF62F27F}" type="presOf" srcId="{3A5E4055-E104-4654-9DFC-D77E354BC5BD}" destId="{5F004AD2-2321-4DB1-96FD-4E7C66BB5D00}" srcOrd="0" destOrd="2" presId="urn:microsoft.com/office/officeart/2005/8/layout/hList1"/>
    <dgm:cxn modelId="{24D0A82A-6934-4669-A4A5-48654C7B0A91}" type="presOf" srcId="{3EF61402-CE80-4580-B4F1-5518C5FB9674}" destId="{3B0DD79E-9414-448E-BF44-88F468BE4ABA}" srcOrd="0" destOrd="0" presId="urn:microsoft.com/office/officeart/2005/8/layout/hList1"/>
    <dgm:cxn modelId="{F978540E-241C-47D7-9836-C36ADFD78BAD}" srcId="{18D871A2-0461-4101-A9C6-689D546AF010}" destId="{3EF61402-CE80-4580-B4F1-5518C5FB9674}" srcOrd="1" destOrd="0" parTransId="{1CA17016-D61B-4034-948E-B6ACDF5D6FCC}" sibTransId="{7BA1D10C-9E32-4341-BE33-B0550262F8F9}"/>
    <dgm:cxn modelId="{BFBF4108-0111-48B0-8B52-388CE6295644}" srcId="{18D871A2-0461-4101-A9C6-689D546AF010}" destId="{0C7075CE-24A2-41B9-B851-BE18CDFAF311}" srcOrd="3" destOrd="0" parTransId="{844F1811-F829-44D6-BD1C-E44B1CAFB6DC}" sibTransId="{91C1DCBD-9705-4632-900C-E01D49BF7733}"/>
    <dgm:cxn modelId="{2CB197C1-0951-45BA-99E8-158C172F48D3}" srcId="{0C7075CE-24A2-41B9-B851-BE18CDFAF311}" destId="{368AF508-20C7-4227-B4A1-9FE7A7A74069}" srcOrd="0" destOrd="0" parTransId="{9D7DC4F5-9ACA-493C-8D3F-73E86A19A908}" sibTransId="{ACB2C075-96F0-4854-B3E1-1D3EC4B18B30}"/>
    <dgm:cxn modelId="{ABD980E6-2DED-4952-8DD0-4ABA8EB2E6E6}" type="presOf" srcId="{D3570028-A815-4605-AE46-2F059C98A738}" destId="{515E0DCD-1F94-4E01-912A-05C90C419831}" srcOrd="0" destOrd="0" presId="urn:microsoft.com/office/officeart/2005/8/layout/hList1"/>
    <dgm:cxn modelId="{A3C9A92E-B69E-4E45-AECB-DD9D41CCBEB4}" type="presOf" srcId="{368AF508-20C7-4227-B4A1-9FE7A7A74069}" destId="{5F004AD2-2321-4DB1-96FD-4E7C66BB5D00}" srcOrd="0" destOrd="0" presId="urn:microsoft.com/office/officeart/2005/8/layout/hList1"/>
    <dgm:cxn modelId="{4B9BE933-38EF-46D5-916C-C252865FD145}" srcId="{3EF61402-CE80-4580-B4F1-5518C5FB9674}" destId="{941C81F9-6923-4829-91E3-0F02E42B5640}" srcOrd="2" destOrd="0" parTransId="{60C5FBC0-2541-41B5-9199-3ACD7FBFB2FF}" sibTransId="{AC3D1DE0-9E1D-4402-9CA9-CE1013A6CA15}"/>
    <dgm:cxn modelId="{5FEF4247-0CCE-4322-9D8B-FB621CD0EFB8}" srcId="{3EF61402-CE80-4580-B4F1-5518C5FB9674}" destId="{2576F0BD-61BA-4A54-991F-2FFC66B59284}" srcOrd="0" destOrd="0" parTransId="{21225BD0-ED16-4039-8A12-6983AB7835AA}" sibTransId="{AB9D8DAE-1523-466C-B336-A0CD799E4A60}"/>
    <dgm:cxn modelId="{C46FED1B-B7B7-4D3B-BB86-AE0AFFDBC3D5}" srcId="{18D871A2-0461-4101-A9C6-689D546AF010}" destId="{D3570028-A815-4605-AE46-2F059C98A738}" srcOrd="2" destOrd="0" parTransId="{7DA4520C-C379-4E87-9EAE-56AA91D45722}" sibTransId="{B2E18932-F7A4-4C25-BD39-CBD2A4D7E6AA}"/>
    <dgm:cxn modelId="{44143A9E-D047-459B-80DC-FEFAAFA80136}" srcId="{D3570028-A815-4605-AE46-2F059C98A738}" destId="{41B234B5-BB69-431A-9DFE-FD80183C84EB}" srcOrd="4" destOrd="0" parTransId="{1EB7D78A-7C71-4775-9ACB-73A05E7EF7AE}" sibTransId="{66ADF8C1-1A03-40CC-99C6-67467A2E41D5}"/>
    <dgm:cxn modelId="{C446BC81-C5E4-440C-B0EA-781BF6E99FDA}" type="presOf" srcId="{04CAA47C-E8BA-49BA-BEE1-8AD12022D121}" destId="{DA040191-A3A6-4432-AFE1-BB0FEBA6E82D}" srcOrd="0" destOrd="2" presId="urn:microsoft.com/office/officeart/2005/8/layout/hList1"/>
    <dgm:cxn modelId="{914E6920-B1D9-41E3-8270-9AC237D31B58}" type="presOf" srcId="{86B783DB-6247-4FA5-8307-EDF23EFF26DD}" destId="{DA040191-A3A6-4432-AFE1-BB0FEBA6E82D}" srcOrd="0" destOrd="1" presId="urn:microsoft.com/office/officeart/2005/8/layout/hList1"/>
    <dgm:cxn modelId="{A6A67F59-79AF-4015-AFA6-7507E38B6FAB}" type="presOf" srcId="{941C81F9-6923-4829-91E3-0F02E42B5640}" destId="{648CA39E-F993-4A7E-8BF6-4735379C6B41}" srcOrd="0" destOrd="2" presId="urn:microsoft.com/office/officeart/2005/8/layout/hList1"/>
    <dgm:cxn modelId="{2D43DA0D-A193-45DC-8B1B-0161D8643D2B}" type="presOf" srcId="{95F53F8D-3BA9-4A3C-878F-83D213C1A26C}" destId="{3A19D054-E9C2-47C4-B7D5-A480D1A91FFE}" srcOrd="0" destOrd="0" presId="urn:microsoft.com/office/officeart/2005/8/layout/hList1"/>
    <dgm:cxn modelId="{E0E06A0B-A549-4873-8B07-A0E402379F41}" type="presOf" srcId="{4C799554-8C4A-4E7B-9F33-71C1768DC0F0}" destId="{3A19D054-E9C2-47C4-B7D5-A480D1A91FFE}" srcOrd="0" destOrd="2" presId="urn:microsoft.com/office/officeart/2005/8/layout/hList1"/>
    <dgm:cxn modelId="{7D1189D6-0095-4FEB-A7C5-9B5C06684B54}" type="presOf" srcId="{41B234B5-BB69-431A-9DFE-FD80183C84EB}" destId="{3A19D054-E9C2-47C4-B7D5-A480D1A91FFE}" srcOrd="0" destOrd="4" presId="urn:microsoft.com/office/officeart/2005/8/layout/hList1"/>
    <dgm:cxn modelId="{A875EF40-25E3-4049-985D-90648B98E776}" type="presOf" srcId="{0C7075CE-24A2-41B9-B851-BE18CDFAF311}" destId="{72EFA94B-9FDA-4486-B612-D8C6AB0897B9}" srcOrd="0" destOrd="0" presId="urn:microsoft.com/office/officeart/2005/8/layout/hList1"/>
    <dgm:cxn modelId="{E2CA0223-335A-4108-9E8F-733B30BC0CE4}" srcId="{D3570028-A815-4605-AE46-2F059C98A738}" destId="{8883C76A-65E6-4412-A0C7-7BD8C277E45B}" srcOrd="1" destOrd="0" parTransId="{EC929E89-3A1A-4FF1-9A9C-B1F41C4BDB06}" sibTransId="{A7636821-C7F8-40F5-8D19-1E1E03507007}"/>
    <dgm:cxn modelId="{8112473A-3FC5-4295-A48F-623D024E0948}" type="presOf" srcId="{A7F5142E-AD50-4522-865C-E74E834D0A8C}" destId="{3A19D054-E9C2-47C4-B7D5-A480D1A91FFE}" srcOrd="0" destOrd="3" presId="urn:microsoft.com/office/officeart/2005/8/layout/hList1"/>
    <dgm:cxn modelId="{EB0B2127-7455-425C-9DE1-2B775D1FEEC6}" type="presOf" srcId="{8883C76A-65E6-4412-A0C7-7BD8C277E45B}" destId="{3A19D054-E9C2-47C4-B7D5-A480D1A91FFE}" srcOrd="0" destOrd="1" presId="urn:microsoft.com/office/officeart/2005/8/layout/hList1"/>
    <dgm:cxn modelId="{23BC7BF9-27AF-4434-930E-F6D03D5699E0}" type="presParOf" srcId="{D2644ACE-C079-4A4D-B6A1-84E834F606EB}" destId="{3DE1D70F-3689-43B3-875A-DB86F52BD2B4}" srcOrd="0" destOrd="0" presId="urn:microsoft.com/office/officeart/2005/8/layout/hList1"/>
    <dgm:cxn modelId="{9AB63C3F-6ABC-4B57-9F0C-C78D81B1EA8D}" type="presParOf" srcId="{3DE1D70F-3689-43B3-875A-DB86F52BD2B4}" destId="{2DE8543A-2AF5-45B7-ACE5-88FD922E2116}" srcOrd="0" destOrd="0" presId="urn:microsoft.com/office/officeart/2005/8/layout/hList1"/>
    <dgm:cxn modelId="{99F45707-71F5-4650-A993-A159C45B121A}" type="presParOf" srcId="{3DE1D70F-3689-43B3-875A-DB86F52BD2B4}" destId="{DA040191-A3A6-4432-AFE1-BB0FEBA6E82D}" srcOrd="1" destOrd="0" presId="urn:microsoft.com/office/officeart/2005/8/layout/hList1"/>
    <dgm:cxn modelId="{DF15A327-00D0-41D7-872C-A861F4930D4C}" type="presParOf" srcId="{D2644ACE-C079-4A4D-B6A1-84E834F606EB}" destId="{6125C70A-0172-41A2-85C7-EEB008695BE2}" srcOrd="1" destOrd="0" presId="urn:microsoft.com/office/officeart/2005/8/layout/hList1"/>
    <dgm:cxn modelId="{AB0BFF70-76E0-455C-A491-06B78DF6267D}" type="presParOf" srcId="{D2644ACE-C079-4A4D-B6A1-84E834F606EB}" destId="{F95CAAC7-1F21-4180-A42D-BEF3ACA8A3ED}" srcOrd="2" destOrd="0" presId="urn:microsoft.com/office/officeart/2005/8/layout/hList1"/>
    <dgm:cxn modelId="{C5893D3A-34BF-4DB6-8691-3C69E6E8A507}" type="presParOf" srcId="{F95CAAC7-1F21-4180-A42D-BEF3ACA8A3ED}" destId="{3B0DD79E-9414-448E-BF44-88F468BE4ABA}" srcOrd="0" destOrd="0" presId="urn:microsoft.com/office/officeart/2005/8/layout/hList1"/>
    <dgm:cxn modelId="{FF58E872-325D-4140-831D-45C82F1BCCB4}" type="presParOf" srcId="{F95CAAC7-1F21-4180-A42D-BEF3ACA8A3ED}" destId="{648CA39E-F993-4A7E-8BF6-4735379C6B41}" srcOrd="1" destOrd="0" presId="urn:microsoft.com/office/officeart/2005/8/layout/hList1"/>
    <dgm:cxn modelId="{9E1301FF-E2FF-4397-BE94-E6E29CBAEC23}" type="presParOf" srcId="{D2644ACE-C079-4A4D-B6A1-84E834F606EB}" destId="{546DD83A-39BE-4C76-B359-556525EE03F0}" srcOrd="3" destOrd="0" presId="urn:microsoft.com/office/officeart/2005/8/layout/hList1"/>
    <dgm:cxn modelId="{41B13D98-B87B-4E00-BD8B-EF02E98610A6}" type="presParOf" srcId="{D2644ACE-C079-4A4D-B6A1-84E834F606EB}" destId="{96827944-7A13-4AED-9B06-CE9D0577BC09}" srcOrd="4" destOrd="0" presId="urn:microsoft.com/office/officeart/2005/8/layout/hList1"/>
    <dgm:cxn modelId="{B099F93C-6F0F-4096-8633-517A05B8D346}" type="presParOf" srcId="{96827944-7A13-4AED-9B06-CE9D0577BC09}" destId="{515E0DCD-1F94-4E01-912A-05C90C419831}" srcOrd="0" destOrd="0" presId="urn:microsoft.com/office/officeart/2005/8/layout/hList1"/>
    <dgm:cxn modelId="{18A47288-3092-4857-9AE9-5B02597C846F}" type="presParOf" srcId="{96827944-7A13-4AED-9B06-CE9D0577BC09}" destId="{3A19D054-E9C2-47C4-B7D5-A480D1A91FFE}" srcOrd="1" destOrd="0" presId="urn:microsoft.com/office/officeart/2005/8/layout/hList1"/>
    <dgm:cxn modelId="{DFE59C5F-9911-4651-A892-94FEF00011FB}" type="presParOf" srcId="{D2644ACE-C079-4A4D-B6A1-84E834F606EB}" destId="{CAF32583-655B-4E3B-822A-8D81E6B30F6F}" srcOrd="5" destOrd="0" presId="urn:microsoft.com/office/officeart/2005/8/layout/hList1"/>
    <dgm:cxn modelId="{3D7A4894-E50E-4863-9F16-C7F891C90344}" type="presParOf" srcId="{D2644ACE-C079-4A4D-B6A1-84E834F606EB}" destId="{7E73CDD0-94B1-453B-A4BE-483A875ED290}" srcOrd="6" destOrd="0" presId="urn:microsoft.com/office/officeart/2005/8/layout/hList1"/>
    <dgm:cxn modelId="{006AFC15-25D0-4E41-9996-02562AB6683C}" type="presParOf" srcId="{7E73CDD0-94B1-453B-A4BE-483A875ED290}" destId="{72EFA94B-9FDA-4486-B612-D8C6AB0897B9}" srcOrd="0" destOrd="0" presId="urn:microsoft.com/office/officeart/2005/8/layout/hList1"/>
    <dgm:cxn modelId="{FD770B28-2202-4190-BDAC-D8E9FB32C30D}" type="presParOf" srcId="{7E73CDD0-94B1-453B-A4BE-483A875ED290}" destId="{5F004AD2-2321-4DB1-96FD-4E7C66BB5D0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A268FC-4BE8-432A-951F-0866C3D57EAE}" type="doc">
      <dgm:prSet loTypeId="urn:microsoft.com/office/officeart/2009/3/layout/StepUpProcess" loCatId="process" qsTypeId="urn:microsoft.com/office/officeart/2005/8/quickstyle/simple1" qsCatId="simple" csTypeId="urn:microsoft.com/office/officeart/2005/8/colors/colorful3" csCatId="colorful" phldr="1"/>
      <dgm:spPr/>
      <dgm:t>
        <a:bodyPr/>
        <a:lstStyle/>
        <a:p>
          <a:endParaRPr lang="fr-FR"/>
        </a:p>
      </dgm:t>
    </dgm:pt>
    <dgm:pt modelId="{E0C838BB-BDCB-49AE-BC5A-26A46C946EE7}">
      <dgm:prSet phldrT="[Texte]" custT="1"/>
      <dgm:spPr/>
      <dgm:t>
        <a:bodyPr/>
        <a:lstStyle/>
        <a:p>
          <a:pPr algn="just"/>
          <a:r>
            <a:rPr lang="fr-FR" sz="1100" dirty="0" smtClean="0">
              <a:latin typeface="Arial Narrow" panose="020B0606020202030204" pitchFamily="34" charset="0"/>
              <a:cs typeface="Arial" panose="020B0604020202020204" pitchFamily="34" charset="0"/>
            </a:rPr>
            <a:t>Open data MEL</a:t>
          </a:r>
        </a:p>
        <a:p>
          <a:pPr algn="just"/>
          <a:r>
            <a:rPr lang="fr-FR" sz="1100" dirty="0" smtClean="0">
              <a:latin typeface="Arial Narrow" panose="020B0606020202030204" pitchFamily="34" charset="0"/>
              <a:cs typeface="Arial" panose="020B0604020202020204" pitchFamily="34" charset="0"/>
            </a:rPr>
            <a:t>MELMAP</a:t>
          </a:r>
        </a:p>
        <a:p>
          <a:pPr algn="just"/>
          <a:r>
            <a:rPr lang="fr-FR" sz="1100" dirty="0" smtClean="0">
              <a:latin typeface="Arial Narrow" panose="020B0606020202030204" pitchFamily="34" charset="0"/>
              <a:cs typeface="Arial" panose="020B0604020202020204" pitchFamily="34" charset="0"/>
            </a:rPr>
            <a:t>DPD mutualisés</a:t>
          </a:r>
          <a:endParaRPr lang="fr-FR" sz="1100" dirty="0">
            <a:latin typeface="Arial Narrow" panose="020B0606020202030204" pitchFamily="34" charset="0"/>
            <a:cs typeface="Arial" panose="020B0604020202020204" pitchFamily="34" charset="0"/>
          </a:endParaRPr>
        </a:p>
      </dgm:t>
    </dgm:pt>
    <dgm:pt modelId="{A41EC7EC-A189-4018-8257-0F2B550894C7}" type="parTrans" cxnId="{76F6E0BF-332D-4F95-A73B-588C0EFD316E}">
      <dgm:prSet/>
      <dgm:spPr/>
      <dgm:t>
        <a:bodyPr/>
        <a:lstStyle/>
        <a:p>
          <a:endParaRPr lang="fr-FR" sz="1200">
            <a:latin typeface="Arial Narrow" panose="020B0606020202030204" pitchFamily="34" charset="0"/>
          </a:endParaRPr>
        </a:p>
      </dgm:t>
    </dgm:pt>
    <dgm:pt modelId="{4F57D5E3-E562-461D-822C-0C8A4F5FDEDA}" type="sibTrans" cxnId="{76F6E0BF-332D-4F95-A73B-588C0EFD316E}">
      <dgm:prSet/>
      <dgm:spPr/>
      <dgm:t>
        <a:bodyPr/>
        <a:lstStyle/>
        <a:p>
          <a:endParaRPr lang="fr-FR" sz="1200">
            <a:latin typeface="Arial Narrow" panose="020B0606020202030204" pitchFamily="34" charset="0"/>
          </a:endParaRPr>
        </a:p>
      </dgm:t>
    </dgm:pt>
    <dgm:pt modelId="{A389EE08-5F65-4240-A543-AA51117DDE7A}">
      <dgm:prSet phldrT="[Texte]" custT="1"/>
      <dgm:spPr/>
      <dgm:t>
        <a:bodyPr/>
        <a:lstStyle/>
        <a:p>
          <a:pPr algn="just"/>
          <a:r>
            <a:rPr lang="fr-FR" sz="1100" dirty="0" err="1" smtClean="0">
              <a:latin typeface="Arial Narrow" panose="020B0606020202030204" pitchFamily="34" charset="0"/>
              <a:cs typeface="Arial" panose="020B0604020202020204" pitchFamily="34" charset="0"/>
            </a:rPr>
            <a:t>Etat</a:t>
          </a:r>
          <a:r>
            <a:rPr lang="fr-FR" sz="1100" dirty="0" smtClean="0">
              <a:latin typeface="Arial Narrow" panose="020B0606020202030204" pitchFamily="34" charset="0"/>
              <a:cs typeface="Arial" panose="020B0604020202020204" pitchFamily="34" charset="0"/>
            </a:rPr>
            <a:t> des lieux de la culture et la place de la Data au sein de la MEL</a:t>
          </a:r>
        </a:p>
        <a:p>
          <a:pPr algn="just"/>
          <a:r>
            <a:rPr lang="fr-FR" sz="1100" dirty="0" smtClean="0">
              <a:latin typeface="Arial Narrow" panose="020B0606020202030204" pitchFamily="34" charset="0"/>
              <a:cs typeface="Arial" panose="020B0604020202020204" pitchFamily="34" charset="0"/>
            </a:rPr>
            <a:t>Expérimentation d’une méthode de développement de SI Décisionnels</a:t>
          </a:r>
        </a:p>
        <a:p>
          <a:pPr algn="just"/>
          <a:r>
            <a:rPr lang="fr-FR" sz="1100" dirty="0" smtClean="0">
              <a:latin typeface="Arial Narrow" panose="020B0606020202030204" pitchFamily="34" charset="0"/>
              <a:cs typeface="Arial" panose="020B0604020202020204" pitchFamily="34" charset="0"/>
            </a:rPr>
            <a:t>Plateforme métropolitaine de données (France </a:t>
          </a:r>
          <a:r>
            <a:rPr lang="fr-FR" sz="1100" dirty="0" smtClean="0">
              <a:latin typeface="Arial Narrow" panose="020B0606020202030204" pitchFamily="34" charset="0"/>
              <a:cs typeface="Arial" panose="020B0604020202020204" pitchFamily="34" charset="0"/>
            </a:rPr>
            <a:t>Relance)</a:t>
          </a:r>
          <a:endParaRPr lang="fr-FR" sz="1100" dirty="0" smtClean="0">
            <a:latin typeface="Arial Narrow" panose="020B0606020202030204" pitchFamily="34" charset="0"/>
            <a:cs typeface="Arial" panose="020B0604020202020204" pitchFamily="34" charset="0"/>
          </a:endParaRPr>
        </a:p>
        <a:p>
          <a:pPr algn="just"/>
          <a:r>
            <a:rPr lang="fr-FR" sz="1100" dirty="0" smtClean="0">
              <a:latin typeface="Arial Narrow" panose="020B0606020202030204" pitchFamily="34" charset="0"/>
              <a:cs typeface="Arial" panose="020B0604020202020204" pitchFamily="34" charset="0"/>
            </a:rPr>
            <a:t>Initier une école de la donnée</a:t>
          </a:r>
        </a:p>
        <a:p>
          <a:pPr algn="just"/>
          <a:r>
            <a:rPr lang="fr-FR" sz="1100" dirty="0" smtClean="0">
              <a:latin typeface="Arial Narrow" panose="020B0606020202030204" pitchFamily="34" charset="0"/>
              <a:cs typeface="Arial" panose="020B0604020202020204" pitchFamily="34" charset="0"/>
            </a:rPr>
            <a:t>Expérimentation sur les capteurs intelligents</a:t>
          </a:r>
        </a:p>
      </dgm:t>
    </dgm:pt>
    <dgm:pt modelId="{7B7C4E20-9D1F-477B-AE02-927A05555A14}" type="parTrans" cxnId="{07D14150-532E-49E3-ABD8-D897ABF1EDC0}">
      <dgm:prSet/>
      <dgm:spPr/>
      <dgm:t>
        <a:bodyPr/>
        <a:lstStyle/>
        <a:p>
          <a:endParaRPr lang="fr-FR" sz="1200">
            <a:latin typeface="Arial Narrow" panose="020B0606020202030204" pitchFamily="34" charset="0"/>
          </a:endParaRPr>
        </a:p>
      </dgm:t>
    </dgm:pt>
    <dgm:pt modelId="{F164B4AA-76A1-4068-8FCC-0A4BC7973E95}" type="sibTrans" cxnId="{07D14150-532E-49E3-ABD8-D897ABF1EDC0}">
      <dgm:prSet/>
      <dgm:spPr/>
      <dgm:t>
        <a:bodyPr/>
        <a:lstStyle/>
        <a:p>
          <a:endParaRPr lang="fr-FR" sz="1200">
            <a:latin typeface="Arial Narrow" panose="020B0606020202030204" pitchFamily="34" charset="0"/>
          </a:endParaRPr>
        </a:p>
      </dgm:t>
    </dgm:pt>
    <dgm:pt modelId="{CEC97150-8BC8-40A0-973C-9C896939D2B4}">
      <dgm:prSet custT="1"/>
      <dgm:spPr/>
      <dgm:t>
        <a:bodyPr/>
        <a:lstStyle/>
        <a:p>
          <a:pPr algn="just"/>
          <a:r>
            <a:rPr lang="fr-FR" sz="1100" dirty="0" smtClean="0">
              <a:latin typeface="Arial Narrow" panose="020B0606020202030204" pitchFamily="34" charset="0"/>
              <a:cs typeface="Arial" panose="020B0604020202020204" pitchFamily="34" charset="0"/>
            </a:rPr>
            <a:t>Hyperviseur sur les flux territoriaux (mobilité, qualité de l’air…)</a:t>
          </a:r>
        </a:p>
        <a:p>
          <a:pPr algn="just"/>
          <a:r>
            <a:rPr lang="fr-FR" sz="1100" dirty="0" smtClean="0">
              <a:latin typeface="Arial Narrow" panose="020B0606020202030204" pitchFamily="34" charset="0"/>
              <a:cs typeface="Arial" panose="020B0604020202020204" pitchFamily="34" charset="0"/>
            </a:rPr>
            <a:t>Concevoir une charte de confidentialité pour la gestion et le partage des données publiques.</a:t>
          </a:r>
        </a:p>
        <a:p>
          <a:pPr algn="l"/>
          <a:endParaRPr lang="fr-FR" sz="4400" dirty="0" smtClean="0">
            <a:latin typeface="Arial Narrow" panose="020B0606020202030204" pitchFamily="34" charset="0"/>
          </a:endParaRPr>
        </a:p>
      </dgm:t>
    </dgm:pt>
    <dgm:pt modelId="{A038400A-8D78-46F8-8BCE-E9A59B6D6D0A}" type="parTrans" cxnId="{8D6049B9-8B6B-4379-8B45-6A783645587C}">
      <dgm:prSet/>
      <dgm:spPr/>
      <dgm:t>
        <a:bodyPr/>
        <a:lstStyle/>
        <a:p>
          <a:endParaRPr lang="fr-FR" sz="1200">
            <a:latin typeface="Arial Narrow" panose="020B0606020202030204" pitchFamily="34" charset="0"/>
          </a:endParaRPr>
        </a:p>
      </dgm:t>
    </dgm:pt>
    <dgm:pt modelId="{43FC2C0E-15CF-4929-B796-9EA522A86559}" type="sibTrans" cxnId="{8D6049B9-8B6B-4379-8B45-6A783645587C}">
      <dgm:prSet/>
      <dgm:spPr/>
      <dgm:t>
        <a:bodyPr/>
        <a:lstStyle/>
        <a:p>
          <a:endParaRPr lang="fr-FR" sz="1200">
            <a:latin typeface="Arial Narrow" panose="020B0606020202030204" pitchFamily="34" charset="0"/>
          </a:endParaRPr>
        </a:p>
      </dgm:t>
    </dgm:pt>
    <dgm:pt modelId="{987D4916-25D1-4A80-8BC0-B65212FC010F}">
      <dgm:prSet custT="1"/>
      <dgm:spPr/>
      <dgm:t>
        <a:bodyPr/>
        <a:lstStyle/>
        <a:p>
          <a:r>
            <a:rPr lang="fr-FR" sz="1200" dirty="0" smtClean="0">
              <a:latin typeface="Arial Narrow" panose="020B0606020202030204" pitchFamily="34" charset="0"/>
            </a:rPr>
            <a:t>Plateforme territoriale de données</a:t>
          </a:r>
          <a:endParaRPr lang="fr-FR" sz="1200" dirty="0">
            <a:latin typeface="Arial Narrow" panose="020B0606020202030204" pitchFamily="34" charset="0"/>
          </a:endParaRPr>
        </a:p>
      </dgm:t>
    </dgm:pt>
    <dgm:pt modelId="{9C2A8F4D-5AB1-4C87-BB89-82E0F1524447}" type="parTrans" cxnId="{DB9BE9FB-8223-4152-A7AF-279D83161620}">
      <dgm:prSet/>
      <dgm:spPr/>
      <dgm:t>
        <a:bodyPr/>
        <a:lstStyle/>
        <a:p>
          <a:endParaRPr lang="fr-FR" sz="1200">
            <a:latin typeface="Arial Narrow" panose="020B0606020202030204" pitchFamily="34" charset="0"/>
          </a:endParaRPr>
        </a:p>
      </dgm:t>
    </dgm:pt>
    <dgm:pt modelId="{0A9E344F-606F-46ED-8B07-3F340826C0A3}" type="sibTrans" cxnId="{DB9BE9FB-8223-4152-A7AF-279D83161620}">
      <dgm:prSet/>
      <dgm:spPr/>
      <dgm:t>
        <a:bodyPr/>
        <a:lstStyle/>
        <a:p>
          <a:endParaRPr lang="fr-FR" sz="1200">
            <a:latin typeface="Arial Narrow" panose="020B0606020202030204" pitchFamily="34" charset="0"/>
          </a:endParaRPr>
        </a:p>
      </dgm:t>
    </dgm:pt>
    <dgm:pt modelId="{3C743D99-52D4-4DAC-8D76-B143E8C2CE49}">
      <dgm:prSet phldrT="[Texte]" custT="1"/>
      <dgm:spPr/>
      <dgm:t>
        <a:bodyPr/>
        <a:lstStyle/>
        <a:p>
          <a:pPr algn="just"/>
          <a:r>
            <a:rPr lang="fr-FR" sz="1100" dirty="0" smtClean="0">
              <a:latin typeface="Arial Narrow" panose="020B0606020202030204" pitchFamily="34" charset="0"/>
              <a:cs typeface="Arial" panose="020B0604020202020204" pitchFamily="34" charset="0"/>
            </a:rPr>
            <a:t>Coopération et partage de bonnes pratiques sur la souveraineté des données, les algorithmes, etc.</a:t>
          </a:r>
        </a:p>
        <a:p>
          <a:pPr algn="just"/>
          <a:r>
            <a:rPr lang="fr-FR" sz="1100" dirty="0" smtClean="0">
              <a:latin typeface="Arial Narrow" panose="020B0606020202030204" pitchFamily="34" charset="0"/>
              <a:cs typeface="Arial" panose="020B0604020202020204" pitchFamily="34" charset="0"/>
            </a:rPr>
            <a:t>Mise en œuvre d’une gouvernance territoriale de la donnée</a:t>
          </a:r>
        </a:p>
        <a:p>
          <a:pPr algn="just"/>
          <a:r>
            <a:rPr lang="fr-FR" sz="1100" dirty="0" smtClean="0">
              <a:latin typeface="Arial Narrow" panose="020B0606020202030204" pitchFamily="34" charset="0"/>
              <a:cs typeface="Arial" panose="020B0604020202020204" pitchFamily="34" charset="0"/>
            </a:rPr>
            <a:t>Élaboration d’une vision stratégique sur l’</a:t>
          </a:r>
          <a:r>
            <a:rPr lang="fr-FR" sz="1100" dirty="0" err="1" smtClean="0">
              <a:latin typeface="Arial Narrow" panose="020B0606020202030204" pitchFamily="34" charset="0"/>
              <a:cs typeface="Arial" panose="020B0604020202020204" pitchFamily="34" charset="0"/>
            </a:rPr>
            <a:t>IoT</a:t>
          </a:r>
          <a:endParaRPr lang="fr-FR" sz="1100" dirty="0" smtClean="0">
            <a:latin typeface="Arial Narrow" panose="020B0606020202030204" pitchFamily="34" charset="0"/>
            <a:cs typeface="Arial" panose="020B0604020202020204" pitchFamily="34" charset="0"/>
          </a:endParaRPr>
        </a:p>
        <a:p>
          <a:pPr algn="just"/>
          <a:r>
            <a:rPr lang="fr-FR" sz="1100" dirty="0" smtClean="0">
              <a:latin typeface="Arial Narrow" panose="020B0606020202030204" pitchFamily="34" charset="0"/>
              <a:cs typeface="Arial" panose="020B0604020202020204" pitchFamily="34" charset="0"/>
            </a:rPr>
            <a:t>Nouvelle politique MEL d’architecture de stockage des données</a:t>
          </a:r>
        </a:p>
        <a:p>
          <a:pPr algn="just"/>
          <a:endParaRPr lang="fr-FR" sz="1100" dirty="0">
            <a:latin typeface="Arial Narrow" panose="020B0606020202030204" pitchFamily="34" charset="0"/>
            <a:cs typeface="Arial" panose="020B0604020202020204" pitchFamily="34" charset="0"/>
          </a:endParaRPr>
        </a:p>
      </dgm:t>
    </dgm:pt>
    <dgm:pt modelId="{7F2C4711-D6F1-4A8F-B265-A2E4B7A30444}" type="sibTrans" cxnId="{8D564DE9-FE4E-4165-B137-B344A51D0ABA}">
      <dgm:prSet/>
      <dgm:spPr/>
      <dgm:t>
        <a:bodyPr/>
        <a:lstStyle/>
        <a:p>
          <a:endParaRPr lang="fr-FR" sz="1200">
            <a:latin typeface="Arial Narrow" panose="020B0606020202030204" pitchFamily="34" charset="0"/>
          </a:endParaRPr>
        </a:p>
      </dgm:t>
    </dgm:pt>
    <dgm:pt modelId="{5CB3BA78-3B08-48E4-965F-55E6481BA738}" type="parTrans" cxnId="{8D564DE9-FE4E-4165-B137-B344A51D0ABA}">
      <dgm:prSet/>
      <dgm:spPr/>
      <dgm:t>
        <a:bodyPr/>
        <a:lstStyle/>
        <a:p>
          <a:endParaRPr lang="fr-FR" sz="1200">
            <a:latin typeface="Arial Narrow" panose="020B0606020202030204" pitchFamily="34" charset="0"/>
          </a:endParaRPr>
        </a:p>
      </dgm:t>
    </dgm:pt>
    <dgm:pt modelId="{2D23B993-0E12-4904-8919-8302BD944D54}" type="pres">
      <dgm:prSet presAssocID="{73A268FC-4BE8-432A-951F-0866C3D57EAE}" presName="rootnode" presStyleCnt="0">
        <dgm:presLayoutVars>
          <dgm:chMax/>
          <dgm:chPref/>
          <dgm:dir/>
          <dgm:animLvl val="lvl"/>
        </dgm:presLayoutVars>
      </dgm:prSet>
      <dgm:spPr/>
      <dgm:t>
        <a:bodyPr/>
        <a:lstStyle/>
        <a:p>
          <a:endParaRPr lang="fr-FR"/>
        </a:p>
      </dgm:t>
    </dgm:pt>
    <dgm:pt modelId="{B62515CD-31DC-4C1C-928F-B17DD62995CD}" type="pres">
      <dgm:prSet presAssocID="{E0C838BB-BDCB-49AE-BC5A-26A46C946EE7}" presName="composite" presStyleCnt="0"/>
      <dgm:spPr/>
    </dgm:pt>
    <dgm:pt modelId="{60225A56-12A4-4948-B129-4EE8298F726C}" type="pres">
      <dgm:prSet presAssocID="{E0C838BB-BDCB-49AE-BC5A-26A46C946EE7}" presName="LShape" presStyleLbl="alignNode1" presStyleIdx="0" presStyleCnt="9"/>
      <dgm:spPr>
        <a:solidFill>
          <a:srgbClr val="622041"/>
        </a:solidFill>
        <a:ln>
          <a:solidFill>
            <a:srgbClr val="622041"/>
          </a:solidFill>
        </a:ln>
      </dgm:spPr>
      <dgm:t>
        <a:bodyPr/>
        <a:lstStyle/>
        <a:p>
          <a:endParaRPr lang="fr-FR"/>
        </a:p>
      </dgm:t>
    </dgm:pt>
    <dgm:pt modelId="{AE739102-7982-4F88-8F61-16F7D1A62215}" type="pres">
      <dgm:prSet presAssocID="{E0C838BB-BDCB-49AE-BC5A-26A46C946EE7}" presName="ParentText" presStyleLbl="revTx" presStyleIdx="0" presStyleCnt="5">
        <dgm:presLayoutVars>
          <dgm:chMax val="0"/>
          <dgm:chPref val="0"/>
          <dgm:bulletEnabled val="1"/>
        </dgm:presLayoutVars>
      </dgm:prSet>
      <dgm:spPr/>
      <dgm:t>
        <a:bodyPr/>
        <a:lstStyle/>
        <a:p>
          <a:endParaRPr lang="fr-FR"/>
        </a:p>
      </dgm:t>
    </dgm:pt>
    <dgm:pt modelId="{8D03A640-B323-4775-8B91-E19558AEB003}" type="pres">
      <dgm:prSet presAssocID="{E0C838BB-BDCB-49AE-BC5A-26A46C946EE7}" presName="Triangle" presStyleLbl="alignNode1" presStyleIdx="1" presStyleCnt="9"/>
      <dgm:spPr>
        <a:solidFill>
          <a:srgbClr val="622041"/>
        </a:solidFill>
        <a:ln>
          <a:solidFill>
            <a:srgbClr val="622041"/>
          </a:solidFill>
        </a:ln>
      </dgm:spPr>
      <dgm:t>
        <a:bodyPr/>
        <a:lstStyle/>
        <a:p>
          <a:endParaRPr lang="fr-FR"/>
        </a:p>
      </dgm:t>
    </dgm:pt>
    <dgm:pt modelId="{24292E84-A59E-4EFC-ABA2-16EC5CB9B533}" type="pres">
      <dgm:prSet presAssocID="{4F57D5E3-E562-461D-822C-0C8A4F5FDEDA}" presName="sibTrans" presStyleCnt="0"/>
      <dgm:spPr/>
    </dgm:pt>
    <dgm:pt modelId="{C41532D8-BE37-4DF6-BA4B-BC41BEB8339E}" type="pres">
      <dgm:prSet presAssocID="{4F57D5E3-E562-461D-822C-0C8A4F5FDEDA}" presName="space" presStyleCnt="0"/>
      <dgm:spPr/>
    </dgm:pt>
    <dgm:pt modelId="{C3008E25-323D-4A96-BDFF-70989C8FB8AC}" type="pres">
      <dgm:prSet presAssocID="{A389EE08-5F65-4240-A543-AA51117DDE7A}" presName="composite" presStyleCnt="0"/>
      <dgm:spPr/>
    </dgm:pt>
    <dgm:pt modelId="{233E4F8E-BF74-4D98-8286-0DC681F1C352}" type="pres">
      <dgm:prSet presAssocID="{A389EE08-5F65-4240-A543-AA51117DDE7A}" presName="LShape" presStyleLbl="alignNode1" presStyleIdx="2" presStyleCnt="9"/>
      <dgm:spPr>
        <a:solidFill>
          <a:srgbClr val="871E3D"/>
        </a:solidFill>
        <a:ln>
          <a:solidFill>
            <a:srgbClr val="871E3D"/>
          </a:solidFill>
        </a:ln>
      </dgm:spPr>
      <dgm:t>
        <a:bodyPr/>
        <a:lstStyle/>
        <a:p>
          <a:endParaRPr lang="fr-FR"/>
        </a:p>
      </dgm:t>
    </dgm:pt>
    <dgm:pt modelId="{AE32E066-BF3C-405C-98C1-D90FDB9C2B27}" type="pres">
      <dgm:prSet presAssocID="{A389EE08-5F65-4240-A543-AA51117DDE7A}" presName="ParentText" presStyleLbl="revTx" presStyleIdx="1" presStyleCnt="5">
        <dgm:presLayoutVars>
          <dgm:chMax val="0"/>
          <dgm:chPref val="0"/>
          <dgm:bulletEnabled val="1"/>
        </dgm:presLayoutVars>
      </dgm:prSet>
      <dgm:spPr/>
      <dgm:t>
        <a:bodyPr/>
        <a:lstStyle/>
        <a:p>
          <a:endParaRPr lang="fr-FR"/>
        </a:p>
      </dgm:t>
    </dgm:pt>
    <dgm:pt modelId="{673DCADC-12F1-44AD-A9F4-37616EDC6172}" type="pres">
      <dgm:prSet presAssocID="{A389EE08-5F65-4240-A543-AA51117DDE7A}" presName="Triangle" presStyleLbl="alignNode1" presStyleIdx="3" presStyleCnt="9"/>
      <dgm:spPr>
        <a:solidFill>
          <a:srgbClr val="871E3D"/>
        </a:solidFill>
        <a:ln>
          <a:solidFill>
            <a:srgbClr val="871E3D"/>
          </a:solidFill>
        </a:ln>
      </dgm:spPr>
      <dgm:t>
        <a:bodyPr/>
        <a:lstStyle/>
        <a:p>
          <a:endParaRPr lang="fr-FR"/>
        </a:p>
      </dgm:t>
    </dgm:pt>
    <dgm:pt modelId="{B685A1A5-63FE-4A4F-B5DF-A47D72848315}" type="pres">
      <dgm:prSet presAssocID="{F164B4AA-76A1-4068-8FCC-0A4BC7973E95}" presName="sibTrans" presStyleCnt="0"/>
      <dgm:spPr/>
    </dgm:pt>
    <dgm:pt modelId="{CC334105-7A83-47EB-A861-E42E859B9F56}" type="pres">
      <dgm:prSet presAssocID="{F164B4AA-76A1-4068-8FCC-0A4BC7973E95}" presName="space" presStyleCnt="0"/>
      <dgm:spPr/>
    </dgm:pt>
    <dgm:pt modelId="{D7E83781-74F3-442C-A3D1-B17B01E2AD5E}" type="pres">
      <dgm:prSet presAssocID="{3C743D99-52D4-4DAC-8D76-B143E8C2CE49}" presName="composite" presStyleCnt="0"/>
      <dgm:spPr/>
    </dgm:pt>
    <dgm:pt modelId="{0E66916B-3FFD-434F-A755-12D2F1434A0A}" type="pres">
      <dgm:prSet presAssocID="{3C743D99-52D4-4DAC-8D76-B143E8C2CE49}" presName="LShape" presStyleLbl="alignNode1" presStyleIdx="4" presStyleCnt="9"/>
      <dgm:spPr>
        <a:solidFill>
          <a:srgbClr val="B72346"/>
        </a:solidFill>
        <a:ln>
          <a:solidFill>
            <a:srgbClr val="B72346"/>
          </a:solidFill>
        </a:ln>
      </dgm:spPr>
      <dgm:t>
        <a:bodyPr/>
        <a:lstStyle/>
        <a:p>
          <a:endParaRPr lang="fr-FR"/>
        </a:p>
      </dgm:t>
    </dgm:pt>
    <dgm:pt modelId="{DCE0327A-0A0B-4626-9671-461388321A75}" type="pres">
      <dgm:prSet presAssocID="{3C743D99-52D4-4DAC-8D76-B143E8C2CE49}" presName="ParentText" presStyleLbl="revTx" presStyleIdx="2" presStyleCnt="5">
        <dgm:presLayoutVars>
          <dgm:chMax val="0"/>
          <dgm:chPref val="0"/>
          <dgm:bulletEnabled val="1"/>
        </dgm:presLayoutVars>
      </dgm:prSet>
      <dgm:spPr/>
      <dgm:t>
        <a:bodyPr/>
        <a:lstStyle/>
        <a:p>
          <a:endParaRPr lang="fr-FR"/>
        </a:p>
      </dgm:t>
    </dgm:pt>
    <dgm:pt modelId="{84A1D32D-2186-497B-89CE-41CC93A3C4D4}" type="pres">
      <dgm:prSet presAssocID="{3C743D99-52D4-4DAC-8D76-B143E8C2CE49}" presName="Triangle" presStyleLbl="alignNode1" presStyleIdx="5" presStyleCnt="9"/>
      <dgm:spPr>
        <a:solidFill>
          <a:srgbClr val="B72346"/>
        </a:solidFill>
        <a:ln>
          <a:solidFill>
            <a:srgbClr val="B72346"/>
          </a:solidFill>
        </a:ln>
      </dgm:spPr>
      <dgm:t>
        <a:bodyPr/>
        <a:lstStyle/>
        <a:p>
          <a:endParaRPr lang="fr-FR"/>
        </a:p>
      </dgm:t>
    </dgm:pt>
    <dgm:pt modelId="{BA1131AB-F8E4-4C17-8174-540B5AC215EE}" type="pres">
      <dgm:prSet presAssocID="{7F2C4711-D6F1-4A8F-B265-A2E4B7A30444}" presName="sibTrans" presStyleCnt="0"/>
      <dgm:spPr/>
    </dgm:pt>
    <dgm:pt modelId="{939CC0CD-FB24-48C8-BF50-67BDDE338798}" type="pres">
      <dgm:prSet presAssocID="{7F2C4711-D6F1-4A8F-B265-A2E4B7A30444}" presName="space" presStyleCnt="0"/>
      <dgm:spPr/>
    </dgm:pt>
    <dgm:pt modelId="{B5A5C558-494C-4A63-BEB2-0BD8DB5F0E76}" type="pres">
      <dgm:prSet presAssocID="{CEC97150-8BC8-40A0-973C-9C896939D2B4}" presName="composite" presStyleCnt="0"/>
      <dgm:spPr/>
    </dgm:pt>
    <dgm:pt modelId="{F9DE2395-A93F-4304-A523-7C0BE6A3D7B9}" type="pres">
      <dgm:prSet presAssocID="{CEC97150-8BC8-40A0-973C-9C896939D2B4}" presName="LShape" presStyleLbl="alignNode1" presStyleIdx="6" presStyleCnt="9"/>
      <dgm:spPr>
        <a:solidFill>
          <a:srgbClr val="BE1225"/>
        </a:solidFill>
        <a:ln>
          <a:solidFill>
            <a:srgbClr val="BE1225"/>
          </a:solidFill>
        </a:ln>
      </dgm:spPr>
      <dgm:t>
        <a:bodyPr/>
        <a:lstStyle/>
        <a:p>
          <a:endParaRPr lang="fr-FR"/>
        </a:p>
      </dgm:t>
    </dgm:pt>
    <dgm:pt modelId="{F563587D-50FB-44A3-8361-CA59CC3B17A1}" type="pres">
      <dgm:prSet presAssocID="{CEC97150-8BC8-40A0-973C-9C896939D2B4}" presName="ParentText" presStyleLbl="revTx" presStyleIdx="3" presStyleCnt="5">
        <dgm:presLayoutVars>
          <dgm:chMax val="0"/>
          <dgm:chPref val="0"/>
          <dgm:bulletEnabled val="1"/>
        </dgm:presLayoutVars>
      </dgm:prSet>
      <dgm:spPr/>
      <dgm:t>
        <a:bodyPr/>
        <a:lstStyle/>
        <a:p>
          <a:endParaRPr lang="fr-FR"/>
        </a:p>
      </dgm:t>
    </dgm:pt>
    <dgm:pt modelId="{6D6FBD3D-BAF5-40B8-96DB-8CE6A9DF825E}" type="pres">
      <dgm:prSet presAssocID="{CEC97150-8BC8-40A0-973C-9C896939D2B4}" presName="Triangle" presStyleLbl="alignNode1" presStyleIdx="7" presStyleCnt="9"/>
      <dgm:spPr>
        <a:solidFill>
          <a:srgbClr val="BE1225"/>
        </a:solidFill>
        <a:ln>
          <a:solidFill>
            <a:srgbClr val="BE1225"/>
          </a:solidFill>
        </a:ln>
      </dgm:spPr>
      <dgm:t>
        <a:bodyPr/>
        <a:lstStyle/>
        <a:p>
          <a:endParaRPr lang="fr-FR"/>
        </a:p>
      </dgm:t>
    </dgm:pt>
    <dgm:pt modelId="{FD82D6F1-7096-4EB8-A484-A8918C9765C4}" type="pres">
      <dgm:prSet presAssocID="{43FC2C0E-15CF-4929-B796-9EA522A86559}" presName="sibTrans" presStyleCnt="0"/>
      <dgm:spPr/>
    </dgm:pt>
    <dgm:pt modelId="{9B288873-8414-4460-B437-866ED598AF2C}" type="pres">
      <dgm:prSet presAssocID="{43FC2C0E-15CF-4929-B796-9EA522A86559}" presName="space" presStyleCnt="0"/>
      <dgm:spPr/>
    </dgm:pt>
    <dgm:pt modelId="{0DF3AC86-C54F-477A-A0A6-99DD72ED0DAF}" type="pres">
      <dgm:prSet presAssocID="{987D4916-25D1-4A80-8BC0-B65212FC010F}" presName="composite" presStyleCnt="0"/>
      <dgm:spPr/>
    </dgm:pt>
    <dgm:pt modelId="{A72988AE-D556-4400-A86F-750C3C9756BB}" type="pres">
      <dgm:prSet presAssocID="{987D4916-25D1-4A80-8BC0-B65212FC010F}" presName="LShape" presStyleLbl="alignNode1" presStyleIdx="8" presStyleCnt="9"/>
      <dgm:spPr>
        <a:solidFill>
          <a:srgbClr val="910101"/>
        </a:solidFill>
        <a:ln>
          <a:solidFill>
            <a:srgbClr val="910101"/>
          </a:solidFill>
        </a:ln>
      </dgm:spPr>
      <dgm:t>
        <a:bodyPr/>
        <a:lstStyle/>
        <a:p>
          <a:endParaRPr lang="fr-FR"/>
        </a:p>
      </dgm:t>
    </dgm:pt>
    <dgm:pt modelId="{A4ECCE67-618B-43C0-A7C8-58EB4ABD8321}" type="pres">
      <dgm:prSet presAssocID="{987D4916-25D1-4A80-8BC0-B65212FC010F}" presName="ParentText" presStyleLbl="revTx" presStyleIdx="4" presStyleCnt="5">
        <dgm:presLayoutVars>
          <dgm:chMax val="0"/>
          <dgm:chPref val="0"/>
          <dgm:bulletEnabled val="1"/>
        </dgm:presLayoutVars>
      </dgm:prSet>
      <dgm:spPr/>
      <dgm:t>
        <a:bodyPr/>
        <a:lstStyle/>
        <a:p>
          <a:endParaRPr lang="fr-FR"/>
        </a:p>
      </dgm:t>
    </dgm:pt>
  </dgm:ptLst>
  <dgm:cxnLst>
    <dgm:cxn modelId="{C392AE29-B730-4D1D-9DEF-B16B852C18FE}" type="presOf" srcId="{CEC97150-8BC8-40A0-973C-9C896939D2B4}" destId="{F563587D-50FB-44A3-8361-CA59CC3B17A1}" srcOrd="0" destOrd="0" presId="urn:microsoft.com/office/officeart/2009/3/layout/StepUpProcess"/>
    <dgm:cxn modelId="{13753601-03C2-46D3-9FCF-B8047E4487A4}" type="presOf" srcId="{3C743D99-52D4-4DAC-8D76-B143E8C2CE49}" destId="{DCE0327A-0A0B-4626-9671-461388321A75}" srcOrd="0" destOrd="0" presId="urn:microsoft.com/office/officeart/2009/3/layout/StepUpProcess"/>
    <dgm:cxn modelId="{8D564DE9-FE4E-4165-B137-B344A51D0ABA}" srcId="{73A268FC-4BE8-432A-951F-0866C3D57EAE}" destId="{3C743D99-52D4-4DAC-8D76-B143E8C2CE49}" srcOrd="2" destOrd="0" parTransId="{5CB3BA78-3B08-48E4-965F-55E6481BA738}" sibTransId="{7F2C4711-D6F1-4A8F-B265-A2E4B7A30444}"/>
    <dgm:cxn modelId="{8D6049B9-8B6B-4379-8B45-6A783645587C}" srcId="{73A268FC-4BE8-432A-951F-0866C3D57EAE}" destId="{CEC97150-8BC8-40A0-973C-9C896939D2B4}" srcOrd="3" destOrd="0" parTransId="{A038400A-8D78-46F8-8BCE-E9A59B6D6D0A}" sibTransId="{43FC2C0E-15CF-4929-B796-9EA522A86559}"/>
    <dgm:cxn modelId="{76F6E0BF-332D-4F95-A73B-588C0EFD316E}" srcId="{73A268FC-4BE8-432A-951F-0866C3D57EAE}" destId="{E0C838BB-BDCB-49AE-BC5A-26A46C946EE7}" srcOrd="0" destOrd="0" parTransId="{A41EC7EC-A189-4018-8257-0F2B550894C7}" sibTransId="{4F57D5E3-E562-461D-822C-0C8A4F5FDEDA}"/>
    <dgm:cxn modelId="{07D14150-532E-49E3-ABD8-D897ABF1EDC0}" srcId="{73A268FC-4BE8-432A-951F-0866C3D57EAE}" destId="{A389EE08-5F65-4240-A543-AA51117DDE7A}" srcOrd="1" destOrd="0" parTransId="{7B7C4E20-9D1F-477B-AE02-927A05555A14}" sibTransId="{F164B4AA-76A1-4068-8FCC-0A4BC7973E95}"/>
    <dgm:cxn modelId="{0F0A14DE-48FB-42D0-AEBA-492ABE32140A}" type="presOf" srcId="{E0C838BB-BDCB-49AE-BC5A-26A46C946EE7}" destId="{AE739102-7982-4F88-8F61-16F7D1A62215}" srcOrd="0" destOrd="0" presId="urn:microsoft.com/office/officeart/2009/3/layout/StepUpProcess"/>
    <dgm:cxn modelId="{D065FF24-5017-4C0C-BC3D-B914A54E5438}" type="presOf" srcId="{73A268FC-4BE8-432A-951F-0866C3D57EAE}" destId="{2D23B993-0E12-4904-8919-8302BD944D54}" srcOrd="0" destOrd="0" presId="urn:microsoft.com/office/officeart/2009/3/layout/StepUpProcess"/>
    <dgm:cxn modelId="{DB9BE9FB-8223-4152-A7AF-279D83161620}" srcId="{73A268FC-4BE8-432A-951F-0866C3D57EAE}" destId="{987D4916-25D1-4A80-8BC0-B65212FC010F}" srcOrd="4" destOrd="0" parTransId="{9C2A8F4D-5AB1-4C87-BB89-82E0F1524447}" sibTransId="{0A9E344F-606F-46ED-8B07-3F340826C0A3}"/>
    <dgm:cxn modelId="{F636A14C-20DF-4AA2-B7DD-31A3110CDBF0}" type="presOf" srcId="{A389EE08-5F65-4240-A543-AA51117DDE7A}" destId="{AE32E066-BF3C-405C-98C1-D90FDB9C2B27}" srcOrd="0" destOrd="0" presId="urn:microsoft.com/office/officeart/2009/3/layout/StepUpProcess"/>
    <dgm:cxn modelId="{EE84F7C9-A014-47BF-BC23-8E7C46B85A39}" type="presOf" srcId="{987D4916-25D1-4A80-8BC0-B65212FC010F}" destId="{A4ECCE67-618B-43C0-A7C8-58EB4ABD8321}" srcOrd="0" destOrd="0" presId="urn:microsoft.com/office/officeart/2009/3/layout/StepUpProcess"/>
    <dgm:cxn modelId="{24D54CD8-F3DD-429F-A484-5A813B790DEC}" type="presParOf" srcId="{2D23B993-0E12-4904-8919-8302BD944D54}" destId="{B62515CD-31DC-4C1C-928F-B17DD62995CD}" srcOrd="0" destOrd="0" presId="urn:microsoft.com/office/officeart/2009/3/layout/StepUpProcess"/>
    <dgm:cxn modelId="{584AAD0D-46D6-4C72-A5C6-860098765C05}" type="presParOf" srcId="{B62515CD-31DC-4C1C-928F-B17DD62995CD}" destId="{60225A56-12A4-4948-B129-4EE8298F726C}" srcOrd="0" destOrd="0" presId="urn:microsoft.com/office/officeart/2009/3/layout/StepUpProcess"/>
    <dgm:cxn modelId="{7B131DCF-EC27-4CD7-BC8B-19FFADAFDB79}" type="presParOf" srcId="{B62515CD-31DC-4C1C-928F-B17DD62995CD}" destId="{AE739102-7982-4F88-8F61-16F7D1A62215}" srcOrd="1" destOrd="0" presId="urn:microsoft.com/office/officeart/2009/3/layout/StepUpProcess"/>
    <dgm:cxn modelId="{1EC7DE5A-4DF8-4490-9AFD-5E9B1656856F}" type="presParOf" srcId="{B62515CD-31DC-4C1C-928F-B17DD62995CD}" destId="{8D03A640-B323-4775-8B91-E19558AEB003}" srcOrd="2" destOrd="0" presId="urn:microsoft.com/office/officeart/2009/3/layout/StepUpProcess"/>
    <dgm:cxn modelId="{EC57DBBA-DA5C-4B05-B68D-85D09CD014C3}" type="presParOf" srcId="{2D23B993-0E12-4904-8919-8302BD944D54}" destId="{24292E84-A59E-4EFC-ABA2-16EC5CB9B533}" srcOrd="1" destOrd="0" presId="urn:microsoft.com/office/officeart/2009/3/layout/StepUpProcess"/>
    <dgm:cxn modelId="{47E13783-7768-40FC-9DB9-A99383AFA7CE}" type="presParOf" srcId="{24292E84-A59E-4EFC-ABA2-16EC5CB9B533}" destId="{C41532D8-BE37-4DF6-BA4B-BC41BEB8339E}" srcOrd="0" destOrd="0" presId="urn:microsoft.com/office/officeart/2009/3/layout/StepUpProcess"/>
    <dgm:cxn modelId="{AE33E16A-CFE2-4013-8E7C-3686B4B27B90}" type="presParOf" srcId="{2D23B993-0E12-4904-8919-8302BD944D54}" destId="{C3008E25-323D-4A96-BDFF-70989C8FB8AC}" srcOrd="2" destOrd="0" presId="urn:microsoft.com/office/officeart/2009/3/layout/StepUpProcess"/>
    <dgm:cxn modelId="{6D98F9B6-0EA2-4A44-9AED-05735E299EE7}" type="presParOf" srcId="{C3008E25-323D-4A96-BDFF-70989C8FB8AC}" destId="{233E4F8E-BF74-4D98-8286-0DC681F1C352}" srcOrd="0" destOrd="0" presId="urn:microsoft.com/office/officeart/2009/3/layout/StepUpProcess"/>
    <dgm:cxn modelId="{5E5C2EE5-A8AD-4725-907F-C7F679C3A648}" type="presParOf" srcId="{C3008E25-323D-4A96-BDFF-70989C8FB8AC}" destId="{AE32E066-BF3C-405C-98C1-D90FDB9C2B27}" srcOrd="1" destOrd="0" presId="urn:microsoft.com/office/officeart/2009/3/layout/StepUpProcess"/>
    <dgm:cxn modelId="{963FB1F2-DB27-4482-A2EB-D875894E5DF2}" type="presParOf" srcId="{C3008E25-323D-4A96-BDFF-70989C8FB8AC}" destId="{673DCADC-12F1-44AD-A9F4-37616EDC6172}" srcOrd="2" destOrd="0" presId="urn:microsoft.com/office/officeart/2009/3/layout/StepUpProcess"/>
    <dgm:cxn modelId="{C68CE9D9-C79A-4E8F-AAFE-D1E01B8459A3}" type="presParOf" srcId="{2D23B993-0E12-4904-8919-8302BD944D54}" destId="{B685A1A5-63FE-4A4F-B5DF-A47D72848315}" srcOrd="3" destOrd="0" presId="urn:microsoft.com/office/officeart/2009/3/layout/StepUpProcess"/>
    <dgm:cxn modelId="{4EF83225-EF52-469F-BF52-BD6F8EF65FE8}" type="presParOf" srcId="{B685A1A5-63FE-4A4F-B5DF-A47D72848315}" destId="{CC334105-7A83-47EB-A861-E42E859B9F56}" srcOrd="0" destOrd="0" presId="urn:microsoft.com/office/officeart/2009/3/layout/StepUpProcess"/>
    <dgm:cxn modelId="{C4D62C93-081F-4874-A570-423262999941}" type="presParOf" srcId="{2D23B993-0E12-4904-8919-8302BD944D54}" destId="{D7E83781-74F3-442C-A3D1-B17B01E2AD5E}" srcOrd="4" destOrd="0" presId="urn:microsoft.com/office/officeart/2009/3/layout/StepUpProcess"/>
    <dgm:cxn modelId="{F5B1A594-23A5-40C1-8BB7-E72EADED752E}" type="presParOf" srcId="{D7E83781-74F3-442C-A3D1-B17B01E2AD5E}" destId="{0E66916B-3FFD-434F-A755-12D2F1434A0A}" srcOrd="0" destOrd="0" presId="urn:microsoft.com/office/officeart/2009/3/layout/StepUpProcess"/>
    <dgm:cxn modelId="{0566D53A-48F8-4ACB-BA0C-AFD50327B120}" type="presParOf" srcId="{D7E83781-74F3-442C-A3D1-B17B01E2AD5E}" destId="{DCE0327A-0A0B-4626-9671-461388321A75}" srcOrd="1" destOrd="0" presId="urn:microsoft.com/office/officeart/2009/3/layout/StepUpProcess"/>
    <dgm:cxn modelId="{0178B1FA-0171-4CEB-8B43-DF43286BCEE6}" type="presParOf" srcId="{D7E83781-74F3-442C-A3D1-B17B01E2AD5E}" destId="{84A1D32D-2186-497B-89CE-41CC93A3C4D4}" srcOrd="2" destOrd="0" presId="urn:microsoft.com/office/officeart/2009/3/layout/StepUpProcess"/>
    <dgm:cxn modelId="{84E0AC04-1790-408F-868B-75477E185E0D}" type="presParOf" srcId="{2D23B993-0E12-4904-8919-8302BD944D54}" destId="{BA1131AB-F8E4-4C17-8174-540B5AC215EE}" srcOrd="5" destOrd="0" presId="urn:microsoft.com/office/officeart/2009/3/layout/StepUpProcess"/>
    <dgm:cxn modelId="{AA343996-14D0-45C0-801B-C5B6130019D7}" type="presParOf" srcId="{BA1131AB-F8E4-4C17-8174-540B5AC215EE}" destId="{939CC0CD-FB24-48C8-BF50-67BDDE338798}" srcOrd="0" destOrd="0" presId="urn:microsoft.com/office/officeart/2009/3/layout/StepUpProcess"/>
    <dgm:cxn modelId="{FB6C50F7-820F-4741-865B-183FB39B1EF0}" type="presParOf" srcId="{2D23B993-0E12-4904-8919-8302BD944D54}" destId="{B5A5C558-494C-4A63-BEB2-0BD8DB5F0E76}" srcOrd="6" destOrd="0" presId="urn:microsoft.com/office/officeart/2009/3/layout/StepUpProcess"/>
    <dgm:cxn modelId="{62B0546C-F604-4CF3-AA85-F6CC4EFE53AE}" type="presParOf" srcId="{B5A5C558-494C-4A63-BEB2-0BD8DB5F0E76}" destId="{F9DE2395-A93F-4304-A523-7C0BE6A3D7B9}" srcOrd="0" destOrd="0" presId="urn:microsoft.com/office/officeart/2009/3/layout/StepUpProcess"/>
    <dgm:cxn modelId="{BAB8C985-4445-4575-8AAB-3FEA8A0DE269}" type="presParOf" srcId="{B5A5C558-494C-4A63-BEB2-0BD8DB5F0E76}" destId="{F563587D-50FB-44A3-8361-CA59CC3B17A1}" srcOrd="1" destOrd="0" presId="urn:microsoft.com/office/officeart/2009/3/layout/StepUpProcess"/>
    <dgm:cxn modelId="{ABA437C7-5DF3-45F4-B3C6-7A128A90EA50}" type="presParOf" srcId="{B5A5C558-494C-4A63-BEB2-0BD8DB5F0E76}" destId="{6D6FBD3D-BAF5-40B8-96DB-8CE6A9DF825E}" srcOrd="2" destOrd="0" presId="urn:microsoft.com/office/officeart/2009/3/layout/StepUpProcess"/>
    <dgm:cxn modelId="{06E4D3E1-6784-4366-AE42-EEEC49F640B5}" type="presParOf" srcId="{2D23B993-0E12-4904-8919-8302BD944D54}" destId="{FD82D6F1-7096-4EB8-A484-A8918C9765C4}" srcOrd="7" destOrd="0" presId="urn:microsoft.com/office/officeart/2009/3/layout/StepUpProcess"/>
    <dgm:cxn modelId="{A3B178BA-EE38-4F29-BAE7-D087B533A7FE}" type="presParOf" srcId="{FD82D6F1-7096-4EB8-A484-A8918C9765C4}" destId="{9B288873-8414-4460-B437-866ED598AF2C}" srcOrd="0" destOrd="0" presId="urn:microsoft.com/office/officeart/2009/3/layout/StepUpProcess"/>
    <dgm:cxn modelId="{CDDE7362-912C-4269-912A-B4CDA9CD9D66}" type="presParOf" srcId="{2D23B993-0E12-4904-8919-8302BD944D54}" destId="{0DF3AC86-C54F-477A-A0A6-99DD72ED0DAF}" srcOrd="8" destOrd="0" presId="urn:microsoft.com/office/officeart/2009/3/layout/StepUpProcess"/>
    <dgm:cxn modelId="{E439398D-9186-4CAB-8A53-C506D40DDF18}" type="presParOf" srcId="{0DF3AC86-C54F-477A-A0A6-99DD72ED0DAF}" destId="{A72988AE-D556-4400-A86F-750C3C9756BB}" srcOrd="0" destOrd="0" presId="urn:microsoft.com/office/officeart/2009/3/layout/StepUpProcess"/>
    <dgm:cxn modelId="{03B7B782-392A-445B-8BE3-5240E76AA055}" type="presParOf" srcId="{0DF3AC86-C54F-477A-A0A6-99DD72ED0DAF}" destId="{A4ECCE67-618B-43C0-A7C8-58EB4ABD8321}"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197ADF-ECD8-49EA-9FAA-BFA2FF784A90}" type="doc">
      <dgm:prSet loTypeId="urn:microsoft.com/office/officeart/2005/8/layout/hChevron3" loCatId="process" qsTypeId="urn:microsoft.com/office/officeart/2005/8/quickstyle/simple1" qsCatId="simple" csTypeId="urn:microsoft.com/office/officeart/2005/8/colors/colorful3" csCatId="colorful" phldr="1"/>
      <dgm:spPr/>
    </dgm:pt>
    <dgm:pt modelId="{4720E480-588F-4513-A189-6518CBED4B67}">
      <dgm:prSet phldrT="[Texte]"/>
      <dgm:spPr>
        <a:solidFill>
          <a:srgbClr val="622041"/>
        </a:solidFill>
      </dgm:spPr>
      <dgm:t>
        <a:bodyPr/>
        <a:lstStyle/>
        <a:p>
          <a:endParaRPr lang="fr-FR" dirty="0">
            <a:latin typeface="Arial" panose="020B0604020202020204" pitchFamily="34" charset="0"/>
            <a:cs typeface="Arial" panose="020B0604020202020204" pitchFamily="34" charset="0"/>
          </a:endParaRPr>
        </a:p>
      </dgm:t>
    </dgm:pt>
    <dgm:pt modelId="{F3F30354-383D-4B93-99B7-CEC69A4FA810}" type="parTrans" cxnId="{4D7D8E1D-070B-4B1A-988B-D504F9A1AB71}">
      <dgm:prSet/>
      <dgm:spPr/>
      <dgm:t>
        <a:bodyPr/>
        <a:lstStyle/>
        <a:p>
          <a:endParaRPr lang="fr-FR"/>
        </a:p>
      </dgm:t>
    </dgm:pt>
    <dgm:pt modelId="{E8D52DCD-C39D-4F58-B775-8C8E8D1497CF}" type="sibTrans" cxnId="{4D7D8E1D-070B-4B1A-988B-D504F9A1AB71}">
      <dgm:prSet/>
      <dgm:spPr/>
      <dgm:t>
        <a:bodyPr/>
        <a:lstStyle/>
        <a:p>
          <a:endParaRPr lang="fr-FR"/>
        </a:p>
      </dgm:t>
    </dgm:pt>
    <dgm:pt modelId="{8426EFE5-0B5F-4A76-A056-AC5DF5076F9B}">
      <dgm:prSet phldrT="[Texte]"/>
      <dgm:spPr>
        <a:solidFill>
          <a:srgbClr val="871E3D"/>
        </a:solidFill>
      </dgm:spPr>
      <dgm:t>
        <a:bodyPr/>
        <a:lstStyle/>
        <a:p>
          <a:endParaRPr lang="fr-FR" dirty="0">
            <a:latin typeface="Arial" panose="020B0604020202020204" pitchFamily="34" charset="0"/>
            <a:cs typeface="Arial" panose="020B0604020202020204" pitchFamily="34" charset="0"/>
          </a:endParaRPr>
        </a:p>
      </dgm:t>
    </dgm:pt>
    <dgm:pt modelId="{C672F75F-522D-4156-87B8-F953B220D68A}" type="parTrans" cxnId="{70177C85-DA2F-439A-ABD1-B82C19F78CEC}">
      <dgm:prSet/>
      <dgm:spPr/>
      <dgm:t>
        <a:bodyPr/>
        <a:lstStyle/>
        <a:p>
          <a:endParaRPr lang="fr-FR"/>
        </a:p>
      </dgm:t>
    </dgm:pt>
    <dgm:pt modelId="{05AB5A32-99F6-4916-A82D-90D4C882CC47}" type="sibTrans" cxnId="{70177C85-DA2F-439A-ABD1-B82C19F78CEC}">
      <dgm:prSet/>
      <dgm:spPr/>
      <dgm:t>
        <a:bodyPr/>
        <a:lstStyle/>
        <a:p>
          <a:endParaRPr lang="fr-FR"/>
        </a:p>
      </dgm:t>
    </dgm:pt>
    <dgm:pt modelId="{EDFC2A7C-7CE8-4C13-9813-BF0912C909A7}">
      <dgm:prSet phldrT="[Texte]"/>
      <dgm:spPr>
        <a:solidFill>
          <a:srgbClr val="B72346"/>
        </a:solidFill>
      </dgm:spPr>
      <dgm:t>
        <a:bodyPr/>
        <a:lstStyle/>
        <a:p>
          <a:endParaRPr lang="fr-FR" dirty="0">
            <a:latin typeface="Arial" panose="020B0604020202020204" pitchFamily="34" charset="0"/>
            <a:cs typeface="Arial" panose="020B0604020202020204" pitchFamily="34" charset="0"/>
          </a:endParaRPr>
        </a:p>
      </dgm:t>
    </dgm:pt>
    <dgm:pt modelId="{C587FBA5-108F-4A5A-A28D-A9F80BA878EA}" type="parTrans" cxnId="{C7BCD6A8-A78F-486D-B98E-D2E99A9B7981}">
      <dgm:prSet/>
      <dgm:spPr/>
      <dgm:t>
        <a:bodyPr/>
        <a:lstStyle/>
        <a:p>
          <a:endParaRPr lang="fr-FR"/>
        </a:p>
      </dgm:t>
    </dgm:pt>
    <dgm:pt modelId="{286D28DB-D982-4E34-B993-A089FF0EC5B4}" type="sibTrans" cxnId="{C7BCD6A8-A78F-486D-B98E-D2E99A9B7981}">
      <dgm:prSet/>
      <dgm:spPr/>
      <dgm:t>
        <a:bodyPr/>
        <a:lstStyle/>
        <a:p>
          <a:endParaRPr lang="fr-FR"/>
        </a:p>
      </dgm:t>
    </dgm:pt>
    <dgm:pt modelId="{474A6B34-92D2-4BEE-8A7C-AC918F1BC35F}">
      <dgm:prSet/>
      <dgm:spPr>
        <a:solidFill>
          <a:srgbClr val="BE1225"/>
        </a:solidFill>
      </dgm:spPr>
      <dgm:t>
        <a:bodyPr/>
        <a:lstStyle/>
        <a:p>
          <a:endParaRPr lang="fr-FR" dirty="0"/>
        </a:p>
      </dgm:t>
    </dgm:pt>
    <dgm:pt modelId="{8A85DDDC-01D4-4AFA-B6EA-DFCF7BD03467}" type="parTrans" cxnId="{C6710A2B-3399-44BA-84EB-3BF16E821D47}">
      <dgm:prSet/>
      <dgm:spPr/>
      <dgm:t>
        <a:bodyPr/>
        <a:lstStyle/>
        <a:p>
          <a:endParaRPr lang="fr-FR"/>
        </a:p>
      </dgm:t>
    </dgm:pt>
    <dgm:pt modelId="{016E7A3A-4731-4181-ADA9-D17BE02BAEED}" type="sibTrans" cxnId="{C6710A2B-3399-44BA-84EB-3BF16E821D47}">
      <dgm:prSet/>
      <dgm:spPr/>
      <dgm:t>
        <a:bodyPr/>
        <a:lstStyle/>
        <a:p>
          <a:endParaRPr lang="fr-FR"/>
        </a:p>
      </dgm:t>
    </dgm:pt>
    <dgm:pt modelId="{F6063E5D-89DE-41BD-8FC3-E9A4CA45B53D}">
      <dgm:prSet/>
      <dgm:spPr>
        <a:solidFill>
          <a:srgbClr val="910101"/>
        </a:solidFill>
      </dgm:spPr>
      <dgm:t>
        <a:bodyPr/>
        <a:lstStyle/>
        <a:p>
          <a:endParaRPr lang="fr-FR"/>
        </a:p>
      </dgm:t>
    </dgm:pt>
    <dgm:pt modelId="{475E401E-0999-4621-B35E-C21E7F4744DE}" type="parTrans" cxnId="{02503AA4-DF5A-4382-96CC-B1388580F06C}">
      <dgm:prSet/>
      <dgm:spPr/>
      <dgm:t>
        <a:bodyPr/>
        <a:lstStyle/>
        <a:p>
          <a:endParaRPr lang="fr-FR"/>
        </a:p>
      </dgm:t>
    </dgm:pt>
    <dgm:pt modelId="{F964EFF0-002D-4F7D-BBF5-EFFA3C7E2AB1}" type="sibTrans" cxnId="{02503AA4-DF5A-4382-96CC-B1388580F06C}">
      <dgm:prSet/>
      <dgm:spPr/>
      <dgm:t>
        <a:bodyPr/>
        <a:lstStyle/>
        <a:p>
          <a:endParaRPr lang="fr-FR"/>
        </a:p>
      </dgm:t>
    </dgm:pt>
    <dgm:pt modelId="{BA848BB5-49FC-46B9-B447-611D20FFFAD6}" type="pres">
      <dgm:prSet presAssocID="{A2197ADF-ECD8-49EA-9FAA-BFA2FF784A90}" presName="Name0" presStyleCnt="0">
        <dgm:presLayoutVars>
          <dgm:dir/>
          <dgm:resizeHandles val="exact"/>
        </dgm:presLayoutVars>
      </dgm:prSet>
      <dgm:spPr/>
    </dgm:pt>
    <dgm:pt modelId="{B1537CA3-354D-458A-B020-5023A1706D8E}" type="pres">
      <dgm:prSet presAssocID="{4720E480-588F-4513-A189-6518CBED4B67}" presName="parTxOnly" presStyleLbl="node1" presStyleIdx="0" presStyleCnt="5" custScaleX="85493">
        <dgm:presLayoutVars>
          <dgm:bulletEnabled val="1"/>
        </dgm:presLayoutVars>
      </dgm:prSet>
      <dgm:spPr/>
      <dgm:t>
        <a:bodyPr/>
        <a:lstStyle/>
        <a:p>
          <a:endParaRPr lang="fr-FR"/>
        </a:p>
      </dgm:t>
    </dgm:pt>
    <dgm:pt modelId="{8C1C70CB-FFEF-49DC-BD86-8D74AB732B96}" type="pres">
      <dgm:prSet presAssocID="{E8D52DCD-C39D-4F58-B775-8C8E8D1497CF}" presName="parSpace" presStyleCnt="0"/>
      <dgm:spPr/>
    </dgm:pt>
    <dgm:pt modelId="{350BD8EE-E408-4A07-8EC1-94B968C1639F}" type="pres">
      <dgm:prSet presAssocID="{8426EFE5-0B5F-4A76-A056-AC5DF5076F9B}" presName="parTxOnly" presStyleLbl="node1" presStyleIdx="1" presStyleCnt="5" custScaleX="101983">
        <dgm:presLayoutVars>
          <dgm:bulletEnabled val="1"/>
        </dgm:presLayoutVars>
      </dgm:prSet>
      <dgm:spPr/>
      <dgm:t>
        <a:bodyPr/>
        <a:lstStyle/>
        <a:p>
          <a:endParaRPr lang="fr-FR"/>
        </a:p>
      </dgm:t>
    </dgm:pt>
    <dgm:pt modelId="{ADAA69E8-EB6F-4E4E-AE49-C9A42C66300F}" type="pres">
      <dgm:prSet presAssocID="{05AB5A32-99F6-4916-A82D-90D4C882CC47}" presName="parSpace" presStyleCnt="0"/>
      <dgm:spPr/>
    </dgm:pt>
    <dgm:pt modelId="{A0A8B0DD-8D5D-4D29-9C5A-D7DE3E2A4E75}" type="pres">
      <dgm:prSet presAssocID="{EDFC2A7C-7CE8-4C13-9813-BF0912C909A7}" presName="parTxOnly" presStyleLbl="node1" presStyleIdx="2" presStyleCnt="5" custScaleX="99297">
        <dgm:presLayoutVars>
          <dgm:bulletEnabled val="1"/>
        </dgm:presLayoutVars>
      </dgm:prSet>
      <dgm:spPr/>
      <dgm:t>
        <a:bodyPr/>
        <a:lstStyle/>
        <a:p>
          <a:endParaRPr lang="fr-FR"/>
        </a:p>
      </dgm:t>
    </dgm:pt>
    <dgm:pt modelId="{DF8C0E9C-12EB-44E8-9FA8-E58872623882}" type="pres">
      <dgm:prSet presAssocID="{286D28DB-D982-4E34-B993-A089FF0EC5B4}" presName="parSpace" presStyleCnt="0"/>
      <dgm:spPr/>
    </dgm:pt>
    <dgm:pt modelId="{725FF5BF-C2B3-4F7F-BA26-771253C284EF}" type="pres">
      <dgm:prSet presAssocID="{474A6B34-92D2-4BEE-8A7C-AC918F1BC35F}" presName="parTxOnly" presStyleLbl="node1" presStyleIdx="3" presStyleCnt="5" custScaleX="96178">
        <dgm:presLayoutVars>
          <dgm:bulletEnabled val="1"/>
        </dgm:presLayoutVars>
      </dgm:prSet>
      <dgm:spPr/>
      <dgm:t>
        <a:bodyPr/>
        <a:lstStyle/>
        <a:p>
          <a:endParaRPr lang="fr-FR"/>
        </a:p>
      </dgm:t>
    </dgm:pt>
    <dgm:pt modelId="{0B5C3F36-1368-4DCE-BBCA-D3C547D45525}" type="pres">
      <dgm:prSet presAssocID="{016E7A3A-4731-4181-ADA9-D17BE02BAEED}" presName="parSpace" presStyleCnt="0"/>
      <dgm:spPr/>
    </dgm:pt>
    <dgm:pt modelId="{B5160763-0CF2-4AF0-A400-B2AB462A773E}" type="pres">
      <dgm:prSet presAssocID="{F6063E5D-89DE-41BD-8FC3-E9A4CA45B53D}" presName="parTxOnly" presStyleLbl="node1" presStyleIdx="4" presStyleCnt="5" custScaleX="67023">
        <dgm:presLayoutVars>
          <dgm:bulletEnabled val="1"/>
        </dgm:presLayoutVars>
      </dgm:prSet>
      <dgm:spPr/>
      <dgm:t>
        <a:bodyPr/>
        <a:lstStyle/>
        <a:p>
          <a:endParaRPr lang="fr-FR"/>
        </a:p>
      </dgm:t>
    </dgm:pt>
  </dgm:ptLst>
  <dgm:cxnLst>
    <dgm:cxn modelId="{E7224CC0-620C-48C4-AF42-00394FFA1A77}" type="presOf" srcId="{A2197ADF-ECD8-49EA-9FAA-BFA2FF784A90}" destId="{BA848BB5-49FC-46B9-B447-611D20FFFAD6}" srcOrd="0" destOrd="0" presId="urn:microsoft.com/office/officeart/2005/8/layout/hChevron3"/>
    <dgm:cxn modelId="{02503AA4-DF5A-4382-96CC-B1388580F06C}" srcId="{A2197ADF-ECD8-49EA-9FAA-BFA2FF784A90}" destId="{F6063E5D-89DE-41BD-8FC3-E9A4CA45B53D}" srcOrd="4" destOrd="0" parTransId="{475E401E-0999-4621-B35E-C21E7F4744DE}" sibTransId="{F964EFF0-002D-4F7D-BBF5-EFFA3C7E2AB1}"/>
    <dgm:cxn modelId="{044A68FD-56C8-4C42-B290-9FE2706899FB}" type="presOf" srcId="{4720E480-588F-4513-A189-6518CBED4B67}" destId="{B1537CA3-354D-458A-B020-5023A1706D8E}" srcOrd="0" destOrd="0" presId="urn:microsoft.com/office/officeart/2005/8/layout/hChevron3"/>
    <dgm:cxn modelId="{C6710A2B-3399-44BA-84EB-3BF16E821D47}" srcId="{A2197ADF-ECD8-49EA-9FAA-BFA2FF784A90}" destId="{474A6B34-92D2-4BEE-8A7C-AC918F1BC35F}" srcOrd="3" destOrd="0" parTransId="{8A85DDDC-01D4-4AFA-B6EA-DFCF7BD03467}" sibTransId="{016E7A3A-4731-4181-ADA9-D17BE02BAEED}"/>
    <dgm:cxn modelId="{6DEB49D9-A239-4101-B3B3-FF0D12FA813B}" type="presOf" srcId="{F6063E5D-89DE-41BD-8FC3-E9A4CA45B53D}" destId="{B5160763-0CF2-4AF0-A400-B2AB462A773E}" srcOrd="0" destOrd="0" presId="urn:microsoft.com/office/officeart/2005/8/layout/hChevron3"/>
    <dgm:cxn modelId="{4D7D8E1D-070B-4B1A-988B-D504F9A1AB71}" srcId="{A2197ADF-ECD8-49EA-9FAA-BFA2FF784A90}" destId="{4720E480-588F-4513-A189-6518CBED4B67}" srcOrd="0" destOrd="0" parTransId="{F3F30354-383D-4B93-99B7-CEC69A4FA810}" sibTransId="{E8D52DCD-C39D-4F58-B775-8C8E8D1497CF}"/>
    <dgm:cxn modelId="{C7BCD6A8-A78F-486D-B98E-D2E99A9B7981}" srcId="{A2197ADF-ECD8-49EA-9FAA-BFA2FF784A90}" destId="{EDFC2A7C-7CE8-4C13-9813-BF0912C909A7}" srcOrd="2" destOrd="0" parTransId="{C587FBA5-108F-4A5A-A28D-A9F80BA878EA}" sibTransId="{286D28DB-D982-4E34-B993-A089FF0EC5B4}"/>
    <dgm:cxn modelId="{3EC532B3-8598-4CC7-B254-9EBA41B3375C}" type="presOf" srcId="{8426EFE5-0B5F-4A76-A056-AC5DF5076F9B}" destId="{350BD8EE-E408-4A07-8EC1-94B968C1639F}" srcOrd="0" destOrd="0" presId="urn:microsoft.com/office/officeart/2005/8/layout/hChevron3"/>
    <dgm:cxn modelId="{70177C85-DA2F-439A-ABD1-B82C19F78CEC}" srcId="{A2197ADF-ECD8-49EA-9FAA-BFA2FF784A90}" destId="{8426EFE5-0B5F-4A76-A056-AC5DF5076F9B}" srcOrd="1" destOrd="0" parTransId="{C672F75F-522D-4156-87B8-F953B220D68A}" sibTransId="{05AB5A32-99F6-4916-A82D-90D4C882CC47}"/>
    <dgm:cxn modelId="{62165C38-D972-48AD-BB51-D35447D98096}" type="presOf" srcId="{474A6B34-92D2-4BEE-8A7C-AC918F1BC35F}" destId="{725FF5BF-C2B3-4F7F-BA26-771253C284EF}" srcOrd="0" destOrd="0" presId="urn:microsoft.com/office/officeart/2005/8/layout/hChevron3"/>
    <dgm:cxn modelId="{952A61B5-223D-40F3-A984-7119B1CAE9D9}" type="presOf" srcId="{EDFC2A7C-7CE8-4C13-9813-BF0912C909A7}" destId="{A0A8B0DD-8D5D-4D29-9C5A-D7DE3E2A4E75}" srcOrd="0" destOrd="0" presId="urn:microsoft.com/office/officeart/2005/8/layout/hChevron3"/>
    <dgm:cxn modelId="{D52CD6AB-AB4C-444B-9214-8F2CB342AA8A}" type="presParOf" srcId="{BA848BB5-49FC-46B9-B447-611D20FFFAD6}" destId="{B1537CA3-354D-458A-B020-5023A1706D8E}" srcOrd="0" destOrd="0" presId="urn:microsoft.com/office/officeart/2005/8/layout/hChevron3"/>
    <dgm:cxn modelId="{51D459FC-759A-49EA-806E-919964E9CE6D}" type="presParOf" srcId="{BA848BB5-49FC-46B9-B447-611D20FFFAD6}" destId="{8C1C70CB-FFEF-49DC-BD86-8D74AB732B96}" srcOrd="1" destOrd="0" presId="urn:microsoft.com/office/officeart/2005/8/layout/hChevron3"/>
    <dgm:cxn modelId="{A44D6587-52AE-45D2-A9F2-C09C9D58AE95}" type="presParOf" srcId="{BA848BB5-49FC-46B9-B447-611D20FFFAD6}" destId="{350BD8EE-E408-4A07-8EC1-94B968C1639F}" srcOrd="2" destOrd="0" presId="urn:microsoft.com/office/officeart/2005/8/layout/hChevron3"/>
    <dgm:cxn modelId="{45514316-D724-48C4-B74D-F397CD76B203}" type="presParOf" srcId="{BA848BB5-49FC-46B9-B447-611D20FFFAD6}" destId="{ADAA69E8-EB6F-4E4E-AE49-C9A42C66300F}" srcOrd="3" destOrd="0" presId="urn:microsoft.com/office/officeart/2005/8/layout/hChevron3"/>
    <dgm:cxn modelId="{82A1D5C6-FE6C-4440-B90E-C750D091B5CB}" type="presParOf" srcId="{BA848BB5-49FC-46B9-B447-611D20FFFAD6}" destId="{A0A8B0DD-8D5D-4D29-9C5A-D7DE3E2A4E75}" srcOrd="4" destOrd="0" presId="urn:microsoft.com/office/officeart/2005/8/layout/hChevron3"/>
    <dgm:cxn modelId="{FB4B0800-364D-45F4-B519-C994CF48EE62}" type="presParOf" srcId="{BA848BB5-49FC-46B9-B447-611D20FFFAD6}" destId="{DF8C0E9C-12EB-44E8-9FA8-E58872623882}" srcOrd="5" destOrd="0" presId="urn:microsoft.com/office/officeart/2005/8/layout/hChevron3"/>
    <dgm:cxn modelId="{122D37B2-9DAB-45B5-BAE3-CC17ADB9E515}" type="presParOf" srcId="{BA848BB5-49FC-46B9-B447-611D20FFFAD6}" destId="{725FF5BF-C2B3-4F7F-BA26-771253C284EF}" srcOrd="6" destOrd="0" presId="urn:microsoft.com/office/officeart/2005/8/layout/hChevron3"/>
    <dgm:cxn modelId="{F30D375D-1DF8-4C3C-8418-B089971D98DD}" type="presParOf" srcId="{BA848BB5-49FC-46B9-B447-611D20FFFAD6}" destId="{0B5C3F36-1368-4DCE-BBCA-D3C547D45525}" srcOrd="7" destOrd="0" presId="urn:microsoft.com/office/officeart/2005/8/layout/hChevron3"/>
    <dgm:cxn modelId="{A0729158-9779-436B-8CB6-3E4639AABC67}" type="presParOf" srcId="{BA848BB5-49FC-46B9-B447-611D20FFFAD6}" destId="{B5160763-0CF2-4AF0-A400-B2AB462A773E}" srcOrd="8"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039983-45E0-46C3-B178-721EA3D4EDB5}" type="doc">
      <dgm:prSet loTypeId="urn:microsoft.com/office/officeart/2005/8/layout/hProcess11" loCatId="process" qsTypeId="urn:microsoft.com/office/officeart/2005/8/quickstyle/simple1" qsCatId="simple" csTypeId="urn:microsoft.com/office/officeart/2005/8/colors/accent1_2" csCatId="accent1" phldr="1"/>
      <dgm:spPr/>
    </dgm:pt>
    <dgm:pt modelId="{406F5035-A6CD-4ADE-949A-DDE6AF2110FF}">
      <dgm:prSet phldrT="[Texte]"/>
      <dgm:spPr/>
      <dgm:t>
        <a:bodyPr/>
        <a:lstStyle/>
        <a:p>
          <a:r>
            <a:rPr lang="fr-FR" dirty="0" smtClean="0"/>
            <a:t>Etat des lieux</a:t>
          </a:r>
          <a:endParaRPr lang="fr-FR" dirty="0"/>
        </a:p>
      </dgm:t>
    </dgm:pt>
    <dgm:pt modelId="{0ACFB0A2-D5FA-4C0A-839F-28BE60E8E159}" type="parTrans" cxnId="{603723C6-18B2-4D72-851B-F175C72C1D50}">
      <dgm:prSet/>
      <dgm:spPr/>
      <dgm:t>
        <a:bodyPr/>
        <a:lstStyle/>
        <a:p>
          <a:endParaRPr lang="fr-FR"/>
        </a:p>
      </dgm:t>
    </dgm:pt>
    <dgm:pt modelId="{6703D9E1-50BC-4984-87C7-8527DA87CA59}" type="sibTrans" cxnId="{603723C6-18B2-4D72-851B-F175C72C1D50}">
      <dgm:prSet/>
      <dgm:spPr/>
      <dgm:t>
        <a:bodyPr/>
        <a:lstStyle/>
        <a:p>
          <a:endParaRPr lang="fr-FR"/>
        </a:p>
      </dgm:t>
    </dgm:pt>
    <dgm:pt modelId="{22ED81E2-BE5C-419F-96ED-663104462F3E}">
      <dgm:prSet/>
      <dgm:spPr/>
      <dgm:t>
        <a:bodyPr/>
        <a:lstStyle/>
        <a:p>
          <a:r>
            <a:rPr lang="fr-FR" dirty="0" smtClean="0"/>
            <a:t>Intervention et traitement de données</a:t>
          </a:r>
          <a:endParaRPr lang="fr-FR" dirty="0"/>
        </a:p>
      </dgm:t>
    </dgm:pt>
    <dgm:pt modelId="{ED79F7FE-94ED-494E-BA62-035A2E905E69}" type="sibTrans" cxnId="{151E92CF-96DA-43E0-94C6-B509F4D5D5FB}">
      <dgm:prSet/>
      <dgm:spPr/>
      <dgm:t>
        <a:bodyPr/>
        <a:lstStyle/>
        <a:p>
          <a:endParaRPr lang="fr-FR"/>
        </a:p>
      </dgm:t>
    </dgm:pt>
    <dgm:pt modelId="{73C16552-6DF7-468A-A22D-4828A44DE6B3}" type="parTrans" cxnId="{151E92CF-96DA-43E0-94C6-B509F4D5D5FB}">
      <dgm:prSet/>
      <dgm:spPr/>
      <dgm:t>
        <a:bodyPr/>
        <a:lstStyle/>
        <a:p>
          <a:endParaRPr lang="fr-FR"/>
        </a:p>
      </dgm:t>
    </dgm:pt>
    <dgm:pt modelId="{28F53381-F644-44E3-BE1C-4ACEB4B84E92}">
      <dgm:prSet/>
      <dgm:spPr/>
      <dgm:t>
        <a:bodyPr/>
        <a:lstStyle/>
        <a:p>
          <a:r>
            <a:rPr lang="fr-FR" dirty="0" smtClean="0"/>
            <a:t>Expression de besoins</a:t>
          </a:r>
          <a:endParaRPr lang="fr-FR" dirty="0"/>
        </a:p>
      </dgm:t>
    </dgm:pt>
    <dgm:pt modelId="{1311FAB3-F9C1-43DE-93D3-AC1E6DB5C870}" type="parTrans" cxnId="{48F94D99-B314-4DA9-A51F-958ED9E74AEA}">
      <dgm:prSet/>
      <dgm:spPr/>
      <dgm:t>
        <a:bodyPr/>
        <a:lstStyle/>
        <a:p>
          <a:endParaRPr lang="fr-FR"/>
        </a:p>
      </dgm:t>
    </dgm:pt>
    <dgm:pt modelId="{1E94CE0B-53C6-4170-A0A5-C468767EB62F}" type="sibTrans" cxnId="{48F94D99-B314-4DA9-A51F-958ED9E74AEA}">
      <dgm:prSet/>
      <dgm:spPr/>
      <dgm:t>
        <a:bodyPr/>
        <a:lstStyle/>
        <a:p>
          <a:endParaRPr lang="fr-FR"/>
        </a:p>
      </dgm:t>
    </dgm:pt>
    <dgm:pt modelId="{D757DD73-C127-4C51-9652-A2033C209F7F}" type="pres">
      <dgm:prSet presAssocID="{AD039983-45E0-46C3-B178-721EA3D4EDB5}" presName="Name0" presStyleCnt="0">
        <dgm:presLayoutVars>
          <dgm:dir/>
          <dgm:resizeHandles val="exact"/>
        </dgm:presLayoutVars>
      </dgm:prSet>
      <dgm:spPr/>
    </dgm:pt>
    <dgm:pt modelId="{05D2CD38-65EE-468D-82AA-B22B34D95938}" type="pres">
      <dgm:prSet presAssocID="{AD039983-45E0-46C3-B178-721EA3D4EDB5}" presName="arrow" presStyleLbl="bgShp" presStyleIdx="0" presStyleCnt="1" custLinFactNeighborX="-258" custLinFactNeighborY="-741"/>
      <dgm:spPr/>
    </dgm:pt>
    <dgm:pt modelId="{E9D68D22-3321-458E-AB0C-CE9B74EED98C}" type="pres">
      <dgm:prSet presAssocID="{AD039983-45E0-46C3-B178-721EA3D4EDB5}" presName="points" presStyleCnt="0"/>
      <dgm:spPr/>
    </dgm:pt>
    <dgm:pt modelId="{361CE88A-E25A-4B06-A6D2-EBDC92DA3B88}" type="pres">
      <dgm:prSet presAssocID="{406F5035-A6CD-4ADE-949A-DDE6AF2110FF}" presName="compositeA" presStyleCnt="0"/>
      <dgm:spPr/>
    </dgm:pt>
    <dgm:pt modelId="{6A50AF6A-AD92-4D0F-B659-5D4BCD63DC09}" type="pres">
      <dgm:prSet presAssocID="{406F5035-A6CD-4ADE-949A-DDE6AF2110FF}" presName="textA" presStyleLbl="revTx" presStyleIdx="0" presStyleCnt="3">
        <dgm:presLayoutVars>
          <dgm:bulletEnabled val="1"/>
        </dgm:presLayoutVars>
      </dgm:prSet>
      <dgm:spPr/>
      <dgm:t>
        <a:bodyPr/>
        <a:lstStyle/>
        <a:p>
          <a:endParaRPr lang="fr-FR"/>
        </a:p>
      </dgm:t>
    </dgm:pt>
    <dgm:pt modelId="{238BB2F5-0183-45D1-8E74-29BEE5E4CF44}" type="pres">
      <dgm:prSet presAssocID="{406F5035-A6CD-4ADE-949A-DDE6AF2110FF}" presName="circleA" presStyleLbl="node1" presStyleIdx="0" presStyleCnt="3"/>
      <dgm:spPr/>
    </dgm:pt>
    <dgm:pt modelId="{23E6509D-A99F-48C0-A524-D37C6D6AB336}" type="pres">
      <dgm:prSet presAssocID="{406F5035-A6CD-4ADE-949A-DDE6AF2110FF}" presName="spaceA" presStyleCnt="0"/>
      <dgm:spPr/>
    </dgm:pt>
    <dgm:pt modelId="{38FE3FEC-81F6-4502-ABE1-D851736700CA}" type="pres">
      <dgm:prSet presAssocID="{6703D9E1-50BC-4984-87C7-8527DA87CA59}" presName="space" presStyleCnt="0"/>
      <dgm:spPr/>
    </dgm:pt>
    <dgm:pt modelId="{1AEDE5A4-D3A3-465F-AD52-ABF40A6F6A31}" type="pres">
      <dgm:prSet presAssocID="{28F53381-F644-44E3-BE1C-4ACEB4B84E92}" presName="compositeB" presStyleCnt="0"/>
      <dgm:spPr/>
    </dgm:pt>
    <dgm:pt modelId="{CCAF4A68-D3C1-4ABE-B0C1-5381C70D21EC}" type="pres">
      <dgm:prSet presAssocID="{28F53381-F644-44E3-BE1C-4ACEB4B84E92}" presName="textB" presStyleLbl="revTx" presStyleIdx="1" presStyleCnt="3">
        <dgm:presLayoutVars>
          <dgm:bulletEnabled val="1"/>
        </dgm:presLayoutVars>
      </dgm:prSet>
      <dgm:spPr/>
      <dgm:t>
        <a:bodyPr/>
        <a:lstStyle/>
        <a:p>
          <a:endParaRPr lang="fr-FR"/>
        </a:p>
      </dgm:t>
    </dgm:pt>
    <dgm:pt modelId="{5D4D4E53-1B6C-4B43-9B6F-1236F99BBF84}" type="pres">
      <dgm:prSet presAssocID="{28F53381-F644-44E3-BE1C-4ACEB4B84E92}" presName="circleB" presStyleLbl="node1" presStyleIdx="1" presStyleCnt="3"/>
      <dgm:spPr/>
    </dgm:pt>
    <dgm:pt modelId="{ED8C8E18-FEB4-4DD5-82BA-DA768B0878EE}" type="pres">
      <dgm:prSet presAssocID="{28F53381-F644-44E3-BE1C-4ACEB4B84E92}" presName="spaceB" presStyleCnt="0"/>
      <dgm:spPr/>
    </dgm:pt>
    <dgm:pt modelId="{4183A84D-3CFF-4C85-B21C-62ECD1E0EA0E}" type="pres">
      <dgm:prSet presAssocID="{1E94CE0B-53C6-4170-A0A5-C468767EB62F}" presName="space" presStyleCnt="0"/>
      <dgm:spPr/>
    </dgm:pt>
    <dgm:pt modelId="{C05A3BD5-1749-400A-A390-6A5BEA6C4E84}" type="pres">
      <dgm:prSet presAssocID="{22ED81E2-BE5C-419F-96ED-663104462F3E}" presName="compositeA" presStyleCnt="0"/>
      <dgm:spPr/>
    </dgm:pt>
    <dgm:pt modelId="{4F80431B-5E6C-4BA0-A6FA-E21C0459F82D}" type="pres">
      <dgm:prSet presAssocID="{22ED81E2-BE5C-419F-96ED-663104462F3E}" presName="textA" presStyleLbl="revTx" presStyleIdx="2" presStyleCnt="3">
        <dgm:presLayoutVars>
          <dgm:bulletEnabled val="1"/>
        </dgm:presLayoutVars>
      </dgm:prSet>
      <dgm:spPr/>
      <dgm:t>
        <a:bodyPr/>
        <a:lstStyle/>
        <a:p>
          <a:endParaRPr lang="fr-FR"/>
        </a:p>
      </dgm:t>
    </dgm:pt>
    <dgm:pt modelId="{CA088AAA-02FE-4ECC-ADCE-D91CEF61D10B}" type="pres">
      <dgm:prSet presAssocID="{22ED81E2-BE5C-419F-96ED-663104462F3E}" presName="circleA" presStyleLbl="node1" presStyleIdx="2" presStyleCnt="3"/>
      <dgm:spPr/>
    </dgm:pt>
    <dgm:pt modelId="{3CA585FB-C712-499B-B192-4A395302EC7E}" type="pres">
      <dgm:prSet presAssocID="{22ED81E2-BE5C-419F-96ED-663104462F3E}" presName="spaceA" presStyleCnt="0"/>
      <dgm:spPr/>
    </dgm:pt>
  </dgm:ptLst>
  <dgm:cxnLst>
    <dgm:cxn modelId="{48F94D99-B314-4DA9-A51F-958ED9E74AEA}" srcId="{AD039983-45E0-46C3-B178-721EA3D4EDB5}" destId="{28F53381-F644-44E3-BE1C-4ACEB4B84E92}" srcOrd="1" destOrd="0" parTransId="{1311FAB3-F9C1-43DE-93D3-AC1E6DB5C870}" sibTransId="{1E94CE0B-53C6-4170-A0A5-C468767EB62F}"/>
    <dgm:cxn modelId="{151E92CF-96DA-43E0-94C6-B509F4D5D5FB}" srcId="{AD039983-45E0-46C3-B178-721EA3D4EDB5}" destId="{22ED81E2-BE5C-419F-96ED-663104462F3E}" srcOrd="2" destOrd="0" parTransId="{73C16552-6DF7-468A-A22D-4828A44DE6B3}" sibTransId="{ED79F7FE-94ED-494E-BA62-035A2E905E69}"/>
    <dgm:cxn modelId="{7C9399D8-812A-496C-BBE2-0002EE5E0199}" type="presOf" srcId="{22ED81E2-BE5C-419F-96ED-663104462F3E}" destId="{4F80431B-5E6C-4BA0-A6FA-E21C0459F82D}" srcOrd="0" destOrd="0" presId="urn:microsoft.com/office/officeart/2005/8/layout/hProcess11"/>
    <dgm:cxn modelId="{603723C6-18B2-4D72-851B-F175C72C1D50}" srcId="{AD039983-45E0-46C3-B178-721EA3D4EDB5}" destId="{406F5035-A6CD-4ADE-949A-DDE6AF2110FF}" srcOrd="0" destOrd="0" parTransId="{0ACFB0A2-D5FA-4C0A-839F-28BE60E8E159}" sibTransId="{6703D9E1-50BC-4984-87C7-8527DA87CA59}"/>
    <dgm:cxn modelId="{9A96AA1A-CA01-430F-9B3C-21006B4EA15D}" type="presOf" srcId="{406F5035-A6CD-4ADE-949A-DDE6AF2110FF}" destId="{6A50AF6A-AD92-4D0F-B659-5D4BCD63DC09}" srcOrd="0" destOrd="0" presId="urn:microsoft.com/office/officeart/2005/8/layout/hProcess11"/>
    <dgm:cxn modelId="{BE1CDD34-4636-4FB2-A826-CB51C45D6DA2}" type="presOf" srcId="{AD039983-45E0-46C3-B178-721EA3D4EDB5}" destId="{D757DD73-C127-4C51-9652-A2033C209F7F}" srcOrd="0" destOrd="0" presId="urn:microsoft.com/office/officeart/2005/8/layout/hProcess11"/>
    <dgm:cxn modelId="{F78FDFC3-12B5-49D0-B734-F6718D437AEA}" type="presOf" srcId="{28F53381-F644-44E3-BE1C-4ACEB4B84E92}" destId="{CCAF4A68-D3C1-4ABE-B0C1-5381C70D21EC}" srcOrd="0" destOrd="0" presId="urn:microsoft.com/office/officeart/2005/8/layout/hProcess11"/>
    <dgm:cxn modelId="{5807763B-C209-4137-8F44-397120E025A2}" type="presParOf" srcId="{D757DD73-C127-4C51-9652-A2033C209F7F}" destId="{05D2CD38-65EE-468D-82AA-B22B34D95938}" srcOrd="0" destOrd="0" presId="urn:microsoft.com/office/officeart/2005/8/layout/hProcess11"/>
    <dgm:cxn modelId="{0B3952FC-2B0A-491F-8745-210636D4B0CA}" type="presParOf" srcId="{D757DD73-C127-4C51-9652-A2033C209F7F}" destId="{E9D68D22-3321-458E-AB0C-CE9B74EED98C}" srcOrd="1" destOrd="0" presId="urn:microsoft.com/office/officeart/2005/8/layout/hProcess11"/>
    <dgm:cxn modelId="{A012BD5B-6F4E-4761-AC7E-12164D6771F4}" type="presParOf" srcId="{E9D68D22-3321-458E-AB0C-CE9B74EED98C}" destId="{361CE88A-E25A-4B06-A6D2-EBDC92DA3B88}" srcOrd="0" destOrd="0" presId="urn:microsoft.com/office/officeart/2005/8/layout/hProcess11"/>
    <dgm:cxn modelId="{1E4210AA-26E9-44F8-AE9F-7F2B2D7D6201}" type="presParOf" srcId="{361CE88A-E25A-4B06-A6D2-EBDC92DA3B88}" destId="{6A50AF6A-AD92-4D0F-B659-5D4BCD63DC09}" srcOrd="0" destOrd="0" presId="urn:microsoft.com/office/officeart/2005/8/layout/hProcess11"/>
    <dgm:cxn modelId="{80CF6DC7-6663-4DF4-867E-4CFA53B3C839}" type="presParOf" srcId="{361CE88A-E25A-4B06-A6D2-EBDC92DA3B88}" destId="{238BB2F5-0183-45D1-8E74-29BEE5E4CF44}" srcOrd="1" destOrd="0" presId="urn:microsoft.com/office/officeart/2005/8/layout/hProcess11"/>
    <dgm:cxn modelId="{8828AE4F-9B15-4E0F-A025-B5A0643A107B}" type="presParOf" srcId="{361CE88A-E25A-4B06-A6D2-EBDC92DA3B88}" destId="{23E6509D-A99F-48C0-A524-D37C6D6AB336}" srcOrd="2" destOrd="0" presId="urn:microsoft.com/office/officeart/2005/8/layout/hProcess11"/>
    <dgm:cxn modelId="{7B8F42D6-C824-4A54-BFED-A17E06C676F5}" type="presParOf" srcId="{E9D68D22-3321-458E-AB0C-CE9B74EED98C}" destId="{38FE3FEC-81F6-4502-ABE1-D851736700CA}" srcOrd="1" destOrd="0" presId="urn:microsoft.com/office/officeart/2005/8/layout/hProcess11"/>
    <dgm:cxn modelId="{C17CEB35-E69B-48C1-B2B8-D6C409CFD3CE}" type="presParOf" srcId="{E9D68D22-3321-458E-AB0C-CE9B74EED98C}" destId="{1AEDE5A4-D3A3-465F-AD52-ABF40A6F6A31}" srcOrd="2" destOrd="0" presId="urn:microsoft.com/office/officeart/2005/8/layout/hProcess11"/>
    <dgm:cxn modelId="{9268D2A0-F6D9-44E4-B2AF-0368CDCBC117}" type="presParOf" srcId="{1AEDE5A4-D3A3-465F-AD52-ABF40A6F6A31}" destId="{CCAF4A68-D3C1-4ABE-B0C1-5381C70D21EC}" srcOrd="0" destOrd="0" presId="urn:microsoft.com/office/officeart/2005/8/layout/hProcess11"/>
    <dgm:cxn modelId="{1EE0E38D-FF53-42CE-BB34-FF7304698BFA}" type="presParOf" srcId="{1AEDE5A4-D3A3-465F-AD52-ABF40A6F6A31}" destId="{5D4D4E53-1B6C-4B43-9B6F-1236F99BBF84}" srcOrd="1" destOrd="0" presId="urn:microsoft.com/office/officeart/2005/8/layout/hProcess11"/>
    <dgm:cxn modelId="{D33519D3-9C9C-4BD7-8704-976B6092D3D6}" type="presParOf" srcId="{1AEDE5A4-D3A3-465F-AD52-ABF40A6F6A31}" destId="{ED8C8E18-FEB4-4DD5-82BA-DA768B0878EE}" srcOrd="2" destOrd="0" presId="urn:microsoft.com/office/officeart/2005/8/layout/hProcess11"/>
    <dgm:cxn modelId="{8CAD8B00-0837-467C-AA9A-6C2FC7587EE8}" type="presParOf" srcId="{E9D68D22-3321-458E-AB0C-CE9B74EED98C}" destId="{4183A84D-3CFF-4C85-B21C-62ECD1E0EA0E}" srcOrd="3" destOrd="0" presId="urn:microsoft.com/office/officeart/2005/8/layout/hProcess11"/>
    <dgm:cxn modelId="{A3AA63A5-A29B-4A29-A768-7A9765F4EEBD}" type="presParOf" srcId="{E9D68D22-3321-458E-AB0C-CE9B74EED98C}" destId="{C05A3BD5-1749-400A-A390-6A5BEA6C4E84}" srcOrd="4" destOrd="0" presId="urn:microsoft.com/office/officeart/2005/8/layout/hProcess11"/>
    <dgm:cxn modelId="{2DF968EA-31E4-44AE-8ED9-AA5AE9D68B14}" type="presParOf" srcId="{C05A3BD5-1749-400A-A390-6A5BEA6C4E84}" destId="{4F80431B-5E6C-4BA0-A6FA-E21C0459F82D}" srcOrd="0" destOrd="0" presId="urn:microsoft.com/office/officeart/2005/8/layout/hProcess11"/>
    <dgm:cxn modelId="{2D92C87F-4DCD-4E41-8BA7-565733FD3DB3}" type="presParOf" srcId="{C05A3BD5-1749-400A-A390-6A5BEA6C4E84}" destId="{CA088AAA-02FE-4ECC-ADCE-D91CEF61D10B}" srcOrd="1" destOrd="0" presId="urn:microsoft.com/office/officeart/2005/8/layout/hProcess11"/>
    <dgm:cxn modelId="{61007F03-5FD1-4E56-88F5-15806B79C689}" type="presParOf" srcId="{C05A3BD5-1749-400A-A390-6A5BEA6C4E84}" destId="{3CA585FB-C712-499B-B192-4A395302EC7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E8543A-2AF5-45B7-ACE5-88FD922E2116}">
      <dsp:nvSpPr>
        <dsp:cNvPr id="0" name=""/>
        <dsp:cNvSpPr/>
      </dsp:nvSpPr>
      <dsp:spPr>
        <a:xfrm rot="10800000" flipV="1">
          <a:off x="3196" y="278203"/>
          <a:ext cx="1921863" cy="652011"/>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lang="fr-FR" sz="1050" kern="1200" dirty="0" smtClean="0"/>
            <a:t>Maitriser le cycle de vie de la donnée</a:t>
          </a:r>
          <a:endParaRPr lang="fr-FR" sz="1050" kern="1200" dirty="0"/>
        </a:p>
      </dsp:txBody>
      <dsp:txXfrm rot="-10800000">
        <a:off x="3196" y="278203"/>
        <a:ext cx="1921863" cy="652011"/>
      </dsp:txXfrm>
    </dsp:sp>
    <dsp:sp modelId="{DA040191-A3A6-4432-AFE1-BB0FEBA6E82D}">
      <dsp:nvSpPr>
        <dsp:cNvPr id="0" name=""/>
        <dsp:cNvSpPr/>
      </dsp:nvSpPr>
      <dsp:spPr>
        <a:xfrm>
          <a:off x="5" y="942808"/>
          <a:ext cx="1921863" cy="2898720"/>
        </a:xfrm>
        <a:prstGeom prst="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66725">
            <a:lnSpc>
              <a:spcPct val="90000"/>
            </a:lnSpc>
            <a:spcBef>
              <a:spcPct val="0"/>
            </a:spcBef>
            <a:spcAft>
              <a:spcPct val="15000"/>
            </a:spcAft>
            <a:buChar char="••"/>
          </a:pPr>
          <a:r>
            <a:rPr lang="fr-FR" sz="1050" kern="1200" dirty="0" smtClean="0"/>
            <a:t>Intégrer un </a:t>
          </a:r>
          <a:r>
            <a:rPr lang="fr-FR" sz="1050" b="1" kern="1200" dirty="0" err="1" smtClean="0"/>
            <a:t>clausier</a:t>
          </a:r>
          <a:r>
            <a:rPr lang="fr-FR" sz="1050" b="1" kern="1200" dirty="0" smtClean="0"/>
            <a:t> données dans les CCAG et contrats de concession</a:t>
          </a:r>
          <a:r>
            <a:rPr lang="fr-FR" sz="1050" kern="1200" dirty="0" smtClean="0"/>
            <a:t>)</a:t>
          </a:r>
          <a:endParaRPr lang="fr-FR" sz="1050" b="1" kern="1200" dirty="0"/>
        </a:p>
        <a:p>
          <a:pPr marL="57150" lvl="1" indent="-57150" algn="l" defTabSz="466725">
            <a:lnSpc>
              <a:spcPct val="90000"/>
            </a:lnSpc>
            <a:spcBef>
              <a:spcPct val="0"/>
            </a:spcBef>
            <a:spcAft>
              <a:spcPct val="15000"/>
            </a:spcAft>
            <a:buChar char="••"/>
          </a:pPr>
          <a:r>
            <a:rPr lang="fr-FR" sz="1050" b="1" kern="1200" dirty="0" smtClean="0"/>
            <a:t>Centraliser et proposer des conventions de partage de données avec les opérateurs </a:t>
          </a:r>
          <a:r>
            <a:rPr lang="fr-FR" sz="1050" b="0" kern="1200" dirty="0" smtClean="0"/>
            <a:t>(ENEDIS, SOURCEO, GRDF, etc.)</a:t>
          </a:r>
          <a:endParaRPr lang="fr-FR" sz="1050" b="0" kern="1200" dirty="0"/>
        </a:p>
        <a:p>
          <a:pPr marL="57150" lvl="1" indent="-57150" algn="l" defTabSz="466725">
            <a:lnSpc>
              <a:spcPct val="90000"/>
            </a:lnSpc>
            <a:spcBef>
              <a:spcPct val="0"/>
            </a:spcBef>
            <a:spcAft>
              <a:spcPct val="15000"/>
            </a:spcAft>
            <a:buChar char="••"/>
          </a:pPr>
          <a:r>
            <a:rPr lang="fr-FR" sz="1050" b="0" kern="1200" dirty="0" smtClean="0"/>
            <a:t>Assurer l’accès des données du SI dans un </a:t>
          </a:r>
          <a:r>
            <a:rPr lang="fr-FR" sz="1050" b="1" kern="1200" dirty="0" smtClean="0"/>
            <a:t>format ouvert et exploitable</a:t>
          </a:r>
          <a:endParaRPr lang="fr-FR" sz="1050" b="1" kern="1200" dirty="0"/>
        </a:p>
      </dsp:txBody>
      <dsp:txXfrm>
        <a:off x="5" y="942808"/>
        <a:ext cx="1921863" cy="2898720"/>
      </dsp:txXfrm>
    </dsp:sp>
    <dsp:sp modelId="{3B0DD79E-9414-448E-BF44-88F468BE4ABA}">
      <dsp:nvSpPr>
        <dsp:cNvPr id="0" name=""/>
        <dsp:cNvSpPr/>
      </dsp:nvSpPr>
      <dsp:spPr>
        <a:xfrm>
          <a:off x="2140730" y="281734"/>
          <a:ext cx="1921863" cy="533143"/>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lang="fr-FR" sz="1050" kern="1200" dirty="0" smtClean="0"/>
            <a:t>Mettre en œuvre une architecture centrée sur la donnée</a:t>
          </a:r>
          <a:endParaRPr lang="fr-FR" sz="1050" kern="1200" dirty="0"/>
        </a:p>
      </dsp:txBody>
      <dsp:txXfrm>
        <a:off x="2140730" y="281734"/>
        <a:ext cx="1921863" cy="533143"/>
      </dsp:txXfrm>
    </dsp:sp>
    <dsp:sp modelId="{648CA39E-F993-4A7E-8BF6-4735379C6B41}">
      <dsp:nvSpPr>
        <dsp:cNvPr id="0" name=""/>
        <dsp:cNvSpPr/>
      </dsp:nvSpPr>
      <dsp:spPr>
        <a:xfrm>
          <a:off x="2140730" y="840519"/>
          <a:ext cx="1921863" cy="2898720"/>
        </a:xfrm>
        <a:prstGeom prst="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66725">
            <a:lnSpc>
              <a:spcPct val="90000"/>
            </a:lnSpc>
            <a:spcBef>
              <a:spcPct val="0"/>
            </a:spcBef>
            <a:spcAft>
              <a:spcPct val="15000"/>
            </a:spcAft>
            <a:buChar char="••"/>
          </a:pPr>
          <a:r>
            <a:rPr lang="fr-FR" sz="1050" kern="1200" dirty="0" smtClean="0"/>
            <a:t>Élaborer un </a:t>
          </a:r>
          <a:r>
            <a:rPr lang="fr-FR" sz="1050" b="1" kern="1200" dirty="0" smtClean="0"/>
            <a:t>schéma directeur du système d’information (SDSI)</a:t>
          </a:r>
          <a:r>
            <a:rPr lang="fr-FR" sz="1050" kern="1200" dirty="0" smtClean="0"/>
            <a:t> intégrant un volet « données »</a:t>
          </a:r>
          <a:endParaRPr lang="fr-FR" sz="1050" kern="1200" dirty="0"/>
        </a:p>
        <a:p>
          <a:pPr marL="57150" lvl="1" indent="-57150" algn="l" defTabSz="466725">
            <a:lnSpc>
              <a:spcPct val="90000"/>
            </a:lnSpc>
            <a:spcBef>
              <a:spcPct val="0"/>
            </a:spcBef>
            <a:spcAft>
              <a:spcPct val="15000"/>
            </a:spcAft>
            <a:buChar char="••"/>
          </a:pPr>
          <a:r>
            <a:rPr lang="fr-FR" sz="1050" b="0" kern="1200" dirty="0" smtClean="0"/>
            <a:t>Définir des </a:t>
          </a:r>
          <a:r>
            <a:rPr lang="fr-FR" sz="1050" kern="1200" dirty="0" smtClean="0"/>
            <a:t>clauses d’interopérabilité et d’ouverture des API et BDD)</a:t>
          </a:r>
          <a:endParaRPr lang="fr-FR" sz="1050" kern="1200" dirty="0"/>
        </a:p>
        <a:p>
          <a:pPr marL="57150" lvl="1" indent="-57150" algn="l" defTabSz="466725">
            <a:lnSpc>
              <a:spcPct val="90000"/>
            </a:lnSpc>
            <a:spcBef>
              <a:spcPct val="0"/>
            </a:spcBef>
            <a:spcAft>
              <a:spcPct val="15000"/>
            </a:spcAft>
            <a:buChar char="••"/>
          </a:pPr>
          <a:r>
            <a:rPr lang="fr-FR" sz="1050" kern="1200" dirty="0" smtClean="0"/>
            <a:t>Gérer les </a:t>
          </a:r>
          <a:r>
            <a:rPr lang="fr-FR" sz="1050" b="1" kern="1200" dirty="0" smtClean="0"/>
            <a:t>flux de données </a:t>
          </a:r>
          <a:r>
            <a:rPr lang="fr-FR" sz="1050" kern="1200" dirty="0" smtClean="0"/>
            <a:t>provenant d’objets connectés ou de sources extérieures (</a:t>
          </a:r>
          <a:r>
            <a:rPr lang="fr-FR" sz="1050" kern="1200" dirty="0" err="1" smtClean="0"/>
            <a:t>IoT</a:t>
          </a:r>
          <a:r>
            <a:rPr lang="fr-FR" sz="1050" kern="1200" dirty="0" smtClean="0"/>
            <a:t>)</a:t>
          </a:r>
          <a:endParaRPr lang="fr-FR" sz="1050" kern="1200" dirty="0"/>
        </a:p>
      </dsp:txBody>
      <dsp:txXfrm>
        <a:off x="2140730" y="840519"/>
        <a:ext cx="1921863" cy="2898720"/>
      </dsp:txXfrm>
    </dsp:sp>
    <dsp:sp modelId="{515E0DCD-1F94-4E01-912A-05C90C419831}">
      <dsp:nvSpPr>
        <dsp:cNvPr id="0" name=""/>
        <dsp:cNvSpPr/>
      </dsp:nvSpPr>
      <dsp:spPr>
        <a:xfrm>
          <a:off x="4405915" y="299851"/>
          <a:ext cx="1921863" cy="305558"/>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lang="fr-FR" sz="1050" kern="1200" dirty="0" smtClean="0"/>
            <a:t>Faire circuler la donnée au sein de la collectivité</a:t>
          </a:r>
          <a:endParaRPr lang="fr-FR" sz="1050" kern="1200" dirty="0"/>
        </a:p>
      </dsp:txBody>
      <dsp:txXfrm>
        <a:off x="4405915" y="299851"/>
        <a:ext cx="1921863" cy="305558"/>
      </dsp:txXfrm>
    </dsp:sp>
    <dsp:sp modelId="{3A19D054-E9C2-47C4-B7D5-A480D1A91FFE}">
      <dsp:nvSpPr>
        <dsp:cNvPr id="0" name=""/>
        <dsp:cNvSpPr/>
      </dsp:nvSpPr>
      <dsp:spPr>
        <a:xfrm>
          <a:off x="4405915" y="644888"/>
          <a:ext cx="1921863" cy="2898720"/>
        </a:xfrm>
        <a:prstGeom prst="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66725">
            <a:lnSpc>
              <a:spcPct val="90000"/>
            </a:lnSpc>
            <a:spcBef>
              <a:spcPct val="0"/>
            </a:spcBef>
            <a:spcAft>
              <a:spcPct val="15000"/>
            </a:spcAft>
            <a:buChar char="••"/>
          </a:pPr>
          <a:r>
            <a:rPr lang="fr-FR" sz="1050" b="1" kern="1200" dirty="0" smtClean="0"/>
            <a:t>Cataloguer les données </a:t>
          </a:r>
          <a:r>
            <a:rPr lang="fr-FR" sz="1050" kern="1200" dirty="0" smtClean="0"/>
            <a:t>(source de données identifiées, grandes familles de données cartographiées au sein du SI)</a:t>
          </a:r>
          <a:endParaRPr lang="fr-FR" sz="1050" kern="1200" dirty="0"/>
        </a:p>
        <a:p>
          <a:pPr marL="57150" lvl="1" indent="-57150" algn="l" defTabSz="466725">
            <a:lnSpc>
              <a:spcPct val="90000"/>
            </a:lnSpc>
            <a:spcBef>
              <a:spcPct val="0"/>
            </a:spcBef>
            <a:spcAft>
              <a:spcPct val="15000"/>
            </a:spcAft>
            <a:buChar char="••"/>
          </a:pPr>
          <a:r>
            <a:rPr lang="fr-FR" sz="1050" kern="1200" dirty="0" smtClean="0"/>
            <a:t>Démocratiser le recours aux </a:t>
          </a:r>
          <a:r>
            <a:rPr lang="fr-FR" sz="1050" b="1" kern="1200" dirty="0" smtClean="0"/>
            <a:t> API</a:t>
          </a:r>
          <a:endParaRPr lang="fr-FR" sz="1050" b="1" kern="1200" dirty="0"/>
        </a:p>
        <a:p>
          <a:pPr marL="57150" lvl="1" indent="-57150" algn="l" defTabSz="466725">
            <a:lnSpc>
              <a:spcPct val="90000"/>
            </a:lnSpc>
            <a:spcBef>
              <a:spcPct val="0"/>
            </a:spcBef>
            <a:spcAft>
              <a:spcPct val="15000"/>
            </a:spcAft>
            <a:buChar char="••"/>
          </a:pPr>
          <a:r>
            <a:rPr lang="fr-FR" sz="1050" b="1" kern="1200" dirty="0" smtClean="0"/>
            <a:t>Définir et s’appuyer sur un socle de données référentielles intégrées dans la totalité du SI </a:t>
          </a:r>
          <a:r>
            <a:rPr lang="fr-FR" sz="1050" b="0" kern="1200" dirty="0" smtClean="0"/>
            <a:t>(base adresse, référentiel </a:t>
          </a:r>
          <a:r>
            <a:rPr lang="fr-FR" sz="1050" b="0" kern="1200" dirty="0" err="1" smtClean="0"/>
            <a:t>bâtimentaire</a:t>
          </a:r>
          <a:r>
            <a:rPr lang="fr-FR" sz="1050" b="0" kern="1200" dirty="0" smtClean="0"/>
            <a:t>, base agent, etc.)</a:t>
          </a:r>
          <a:endParaRPr lang="fr-FR" sz="1050" b="0" kern="1200" dirty="0"/>
        </a:p>
        <a:p>
          <a:pPr marL="57150" lvl="1" indent="-57150" algn="l" defTabSz="466725">
            <a:lnSpc>
              <a:spcPct val="90000"/>
            </a:lnSpc>
            <a:spcBef>
              <a:spcPct val="0"/>
            </a:spcBef>
            <a:spcAft>
              <a:spcPct val="15000"/>
            </a:spcAft>
            <a:buChar char="••"/>
          </a:pPr>
          <a:r>
            <a:rPr lang="fr-FR" sz="1050" b="0" kern="1200" dirty="0" smtClean="0"/>
            <a:t>Rationaliser et </a:t>
          </a:r>
          <a:r>
            <a:rPr lang="fr-FR" sz="1050" b="1" kern="1200" dirty="0" smtClean="0"/>
            <a:t>réduire le parc applicatif</a:t>
          </a:r>
          <a:endParaRPr lang="fr-FR" sz="1050" b="1" kern="1200" dirty="0"/>
        </a:p>
        <a:p>
          <a:pPr marL="57150" lvl="1" indent="-57150" algn="l" defTabSz="466725">
            <a:lnSpc>
              <a:spcPct val="90000"/>
            </a:lnSpc>
            <a:spcBef>
              <a:spcPct val="0"/>
            </a:spcBef>
            <a:spcAft>
              <a:spcPct val="15000"/>
            </a:spcAft>
            <a:buChar char="••"/>
          </a:pPr>
          <a:endParaRPr lang="fr-FR" sz="1050" b="0" kern="1200" dirty="0"/>
        </a:p>
      </dsp:txBody>
      <dsp:txXfrm>
        <a:off x="4405915" y="644888"/>
        <a:ext cx="1921863" cy="2898720"/>
      </dsp:txXfrm>
    </dsp:sp>
    <dsp:sp modelId="{72EFA94B-9FDA-4486-B612-D8C6AB0897B9}">
      <dsp:nvSpPr>
        <dsp:cNvPr id="0" name=""/>
        <dsp:cNvSpPr/>
      </dsp:nvSpPr>
      <dsp:spPr>
        <a:xfrm>
          <a:off x="6579158" y="283909"/>
          <a:ext cx="1921863" cy="564239"/>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lang="fr-FR" sz="1050" kern="1200" dirty="0" smtClean="0"/>
            <a:t>Placer la donnée au centre de l’organisation et intégrer de nouvelles compétences</a:t>
          </a:r>
          <a:endParaRPr lang="fr-FR" sz="1050" kern="1200" dirty="0"/>
        </a:p>
      </dsp:txBody>
      <dsp:txXfrm>
        <a:off x="6579158" y="283909"/>
        <a:ext cx="1921863" cy="564239"/>
      </dsp:txXfrm>
    </dsp:sp>
    <dsp:sp modelId="{5F004AD2-2321-4DB1-96FD-4E7C66BB5D00}">
      <dsp:nvSpPr>
        <dsp:cNvPr id="0" name=""/>
        <dsp:cNvSpPr/>
      </dsp:nvSpPr>
      <dsp:spPr>
        <a:xfrm>
          <a:off x="6579158" y="869773"/>
          <a:ext cx="1921863" cy="2898720"/>
        </a:xfrm>
        <a:prstGeom prst="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66725">
            <a:lnSpc>
              <a:spcPct val="90000"/>
            </a:lnSpc>
            <a:spcBef>
              <a:spcPct val="0"/>
            </a:spcBef>
            <a:spcAft>
              <a:spcPct val="15000"/>
            </a:spcAft>
            <a:buChar char="••"/>
          </a:pPr>
          <a:r>
            <a:rPr lang="fr-FR" sz="1050" kern="1200" dirty="0" smtClean="0"/>
            <a:t>Instaurer une gouvernance Data</a:t>
          </a:r>
          <a:endParaRPr lang="fr-FR" sz="1050" kern="1200" dirty="0"/>
        </a:p>
        <a:p>
          <a:pPr marL="57150" lvl="1" indent="-57150" algn="l" defTabSz="466725">
            <a:lnSpc>
              <a:spcPct val="90000"/>
            </a:lnSpc>
            <a:spcBef>
              <a:spcPct val="0"/>
            </a:spcBef>
            <a:spcAft>
              <a:spcPct val="15000"/>
            </a:spcAft>
            <a:buChar char="••"/>
          </a:pPr>
          <a:r>
            <a:rPr lang="fr-FR" sz="1050" kern="1200" dirty="0" smtClean="0"/>
            <a:t>S’appuyer sur des « </a:t>
          </a:r>
          <a:r>
            <a:rPr lang="fr-FR" sz="1050" b="1" kern="1200" dirty="0" smtClean="0"/>
            <a:t>référents données </a:t>
          </a:r>
          <a:r>
            <a:rPr lang="fr-FR" sz="1050" kern="1200" dirty="0" smtClean="0"/>
            <a:t>» au sein de chaque UF ayant la maitrise et la connaissance de leur patrimoine de données (assurer la reconnaissance de cette fonction)</a:t>
          </a:r>
          <a:endParaRPr lang="fr-FR" sz="1050" kern="1200" dirty="0"/>
        </a:p>
        <a:p>
          <a:pPr marL="57150" lvl="1" indent="-57150" algn="l" defTabSz="466725">
            <a:lnSpc>
              <a:spcPct val="90000"/>
            </a:lnSpc>
            <a:spcBef>
              <a:spcPct val="0"/>
            </a:spcBef>
            <a:spcAft>
              <a:spcPct val="15000"/>
            </a:spcAft>
            <a:buChar char="••"/>
          </a:pPr>
          <a:r>
            <a:rPr lang="fr-FR" sz="1050" b="1" kern="1200" dirty="0" smtClean="0"/>
            <a:t>Uniformiser les fiches de postes et missions des fonctions data</a:t>
          </a:r>
          <a:r>
            <a:rPr lang="fr-FR" sz="1050" kern="1200" dirty="0" smtClean="0"/>
            <a:t> au sein de la collectivité (data manager par exemple)</a:t>
          </a:r>
          <a:endParaRPr lang="fr-FR" sz="1050" kern="1200" dirty="0"/>
        </a:p>
        <a:p>
          <a:pPr marL="57150" lvl="1" indent="-57150" algn="l" defTabSz="466725">
            <a:lnSpc>
              <a:spcPct val="90000"/>
            </a:lnSpc>
            <a:spcBef>
              <a:spcPct val="0"/>
            </a:spcBef>
            <a:spcAft>
              <a:spcPct val="15000"/>
            </a:spcAft>
            <a:buChar char="••"/>
          </a:pPr>
          <a:r>
            <a:rPr lang="fr-FR" sz="1050" b="1" kern="1200" dirty="0" smtClean="0"/>
            <a:t>Proposer des parcours de formations</a:t>
          </a:r>
          <a:r>
            <a:rPr lang="fr-FR" sz="1050" kern="1200" dirty="0" smtClean="0"/>
            <a:t> (PIX, Données et commande publique, QGIS, Click </a:t>
          </a:r>
          <a:r>
            <a:rPr lang="fr-FR" sz="1050" kern="1200" dirty="0" err="1" smtClean="0"/>
            <a:t>Sense</a:t>
          </a:r>
          <a:r>
            <a:rPr lang="fr-FR" sz="1050" kern="1200" dirty="0" smtClean="0"/>
            <a:t>, etc.)</a:t>
          </a:r>
          <a:endParaRPr lang="fr-FR" sz="1050" kern="1200" dirty="0"/>
        </a:p>
      </dsp:txBody>
      <dsp:txXfrm>
        <a:off x="6579158" y="869773"/>
        <a:ext cx="1921863" cy="2898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25A56-12A4-4948-B129-4EE8298F726C}">
      <dsp:nvSpPr>
        <dsp:cNvPr id="0" name=""/>
        <dsp:cNvSpPr/>
      </dsp:nvSpPr>
      <dsp:spPr>
        <a:xfrm rot="5400000">
          <a:off x="334876" y="1869974"/>
          <a:ext cx="995014" cy="1655681"/>
        </a:xfrm>
        <a:prstGeom prst="corner">
          <a:avLst>
            <a:gd name="adj1" fmla="val 16120"/>
            <a:gd name="adj2" fmla="val 16110"/>
          </a:avLst>
        </a:prstGeom>
        <a:solidFill>
          <a:srgbClr val="622041"/>
        </a:solidFill>
        <a:ln w="25400" cap="flat" cmpd="sng" algn="ctr">
          <a:solidFill>
            <a:srgbClr val="622041"/>
          </a:solidFill>
          <a:prstDash val="solid"/>
        </a:ln>
        <a:effectLst/>
      </dsp:spPr>
      <dsp:style>
        <a:lnRef idx="2">
          <a:scrgbClr r="0" g="0" b="0"/>
        </a:lnRef>
        <a:fillRef idx="1">
          <a:scrgbClr r="0" g="0" b="0"/>
        </a:fillRef>
        <a:effectRef idx="0">
          <a:scrgbClr r="0" g="0" b="0"/>
        </a:effectRef>
        <a:fontRef idx="minor">
          <a:schemeClr val="lt1"/>
        </a:fontRef>
      </dsp:style>
    </dsp:sp>
    <dsp:sp modelId="{AE739102-7982-4F88-8F61-16F7D1A62215}">
      <dsp:nvSpPr>
        <dsp:cNvPr id="0" name=""/>
        <dsp:cNvSpPr/>
      </dsp:nvSpPr>
      <dsp:spPr>
        <a:xfrm>
          <a:off x="168784" y="2364666"/>
          <a:ext cx="1494758" cy="1310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Open data MEL</a:t>
          </a: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MELMAP</a:t>
          </a: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DPD mutualisés</a:t>
          </a:r>
          <a:endParaRPr lang="fr-FR" sz="1100" kern="1200" dirty="0">
            <a:latin typeface="Arial Narrow" panose="020B0606020202030204" pitchFamily="34" charset="0"/>
            <a:cs typeface="Arial" panose="020B0604020202020204" pitchFamily="34" charset="0"/>
          </a:endParaRPr>
        </a:p>
      </dsp:txBody>
      <dsp:txXfrm>
        <a:off x="168784" y="2364666"/>
        <a:ext cx="1494758" cy="1310243"/>
      </dsp:txXfrm>
    </dsp:sp>
    <dsp:sp modelId="{8D03A640-B323-4775-8B91-E19558AEB003}">
      <dsp:nvSpPr>
        <dsp:cNvPr id="0" name=""/>
        <dsp:cNvSpPr/>
      </dsp:nvSpPr>
      <dsp:spPr>
        <a:xfrm>
          <a:off x="1381512" y="1748081"/>
          <a:ext cx="282029" cy="282029"/>
        </a:xfrm>
        <a:prstGeom prst="triangle">
          <a:avLst>
            <a:gd name="adj" fmla="val 100000"/>
          </a:avLst>
        </a:prstGeom>
        <a:solidFill>
          <a:srgbClr val="622041"/>
        </a:solidFill>
        <a:ln w="25400" cap="flat" cmpd="sng" algn="ctr">
          <a:solidFill>
            <a:srgbClr val="622041"/>
          </a:solidFill>
          <a:prstDash val="solid"/>
        </a:ln>
        <a:effectLst/>
      </dsp:spPr>
      <dsp:style>
        <a:lnRef idx="2">
          <a:scrgbClr r="0" g="0" b="0"/>
        </a:lnRef>
        <a:fillRef idx="1">
          <a:scrgbClr r="0" g="0" b="0"/>
        </a:fillRef>
        <a:effectRef idx="0">
          <a:scrgbClr r="0" g="0" b="0"/>
        </a:effectRef>
        <a:fontRef idx="minor">
          <a:schemeClr val="lt1"/>
        </a:fontRef>
      </dsp:style>
    </dsp:sp>
    <dsp:sp modelId="{233E4F8E-BF74-4D98-8286-0DC681F1C352}">
      <dsp:nvSpPr>
        <dsp:cNvPr id="0" name=""/>
        <dsp:cNvSpPr/>
      </dsp:nvSpPr>
      <dsp:spPr>
        <a:xfrm rot="5400000">
          <a:off x="2164752" y="1417170"/>
          <a:ext cx="995014" cy="1655681"/>
        </a:xfrm>
        <a:prstGeom prst="corner">
          <a:avLst>
            <a:gd name="adj1" fmla="val 16120"/>
            <a:gd name="adj2" fmla="val 16110"/>
          </a:avLst>
        </a:prstGeom>
        <a:solidFill>
          <a:srgbClr val="871E3D"/>
        </a:solidFill>
        <a:ln w="25400" cap="flat" cmpd="sng" algn="ctr">
          <a:solidFill>
            <a:srgbClr val="871E3D"/>
          </a:solidFill>
          <a:prstDash val="solid"/>
        </a:ln>
        <a:effectLst/>
      </dsp:spPr>
      <dsp:style>
        <a:lnRef idx="2">
          <a:scrgbClr r="0" g="0" b="0"/>
        </a:lnRef>
        <a:fillRef idx="1">
          <a:scrgbClr r="0" g="0" b="0"/>
        </a:fillRef>
        <a:effectRef idx="0">
          <a:scrgbClr r="0" g="0" b="0"/>
        </a:effectRef>
        <a:fontRef idx="minor">
          <a:schemeClr val="lt1"/>
        </a:fontRef>
      </dsp:style>
    </dsp:sp>
    <dsp:sp modelId="{AE32E066-BF3C-405C-98C1-D90FDB9C2B27}">
      <dsp:nvSpPr>
        <dsp:cNvPr id="0" name=""/>
        <dsp:cNvSpPr/>
      </dsp:nvSpPr>
      <dsp:spPr>
        <a:xfrm>
          <a:off x="1998659" y="1911862"/>
          <a:ext cx="1494758" cy="1310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just" defTabSz="488950">
            <a:lnSpc>
              <a:spcPct val="90000"/>
            </a:lnSpc>
            <a:spcBef>
              <a:spcPct val="0"/>
            </a:spcBef>
            <a:spcAft>
              <a:spcPct val="35000"/>
            </a:spcAft>
          </a:pPr>
          <a:r>
            <a:rPr lang="fr-FR" sz="1100" kern="1200" dirty="0" err="1" smtClean="0">
              <a:latin typeface="Arial Narrow" panose="020B0606020202030204" pitchFamily="34" charset="0"/>
              <a:cs typeface="Arial" panose="020B0604020202020204" pitchFamily="34" charset="0"/>
            </a:rPr>
            <a:t>Etat</a:t>
          </a:r>
          <a:r>
            <a:rPr lang="fr-FR" sz="1100" kern="1200" dirty="0" smtClean="0">
              <a:latin typeface="Arial Narrow" panose="020B0606020202030204" pitchFamily="34" charset="0"/>
              <a:cs typeface="Arial" panose="020B0604020202020204" pitchFamily="34" charset="0"/>
            </a:rPr>
            <a:t> des lieux de la culture et la place de la Data au sein de la MEL</a:t>
          </a: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Expérimentation d’une méthode de développement de SI Décisionnels</a:t>
          </a: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Plateforme métropolitaine de données (France </a:t>
          </a:r>
          <a:r>
            <a:rPr lang="fr-FR" sz="1100" kern="1200" dirty="0" smtClean="0">
              <a:latin typeface="Arial Narrow" panose="020B0606020202030204" pitchFamily="34" charset="0"/>
              <a:cs typeface="Arial" panose="020B0604020202020204" pitchFamily="34" charset="0"/>
            </a:rPr>
            <a:t>Relance)</a:t>
          </a:r>
          <a:endParaRPr lang="fr-FR" sz="1100" kern="1200" dirty="0" smtClean="0">
            <a:latin typeface="Arial Narrow" panose="020B0606020202030204" pitchFamily="34" charset="0"/>
            <a:cs typeface="Arial" panose="020B0604020202020204" pitchFamily="34" charset="0"/>
          </a:endParaRP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Initier une école de la donnée</a:t>
          </a: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Expérimentation sur les capteurs intelligents</a:t>
          </a:r>
        </a:p>
      </dsp:txBody>
      <dsp:txXfrm>
        <a:off x="1998659" y="1911862"/>
        <a:ext cx="1494758" cy="1310243"/>
      </dsp:txXfrm>
    </dsp:sp>
    <dsp:sp modelId="{673DCADC-12F1-44AD-A9F4-37616EDC6172}">
      <dsp:nvSpPr>
        <dsp:cNvPr id="0" name=""/>
        <dsp:cNvSpPr/>
      </dsp:nvSpPr>
      <dsp:spPr>
        <a:xfrm>
          <a:off x="3211388" y="1295277"/>
          <a:ext cx="282029" cy="282029"/>
        </a:xfrm>
        <a:prstGeom prst="triangle">
          <a:avLst>
            <a:gd name="adj" fmla="val 100000"/>
          </a:avLst>
        </a:prstGeom>
        <a:solidFill>
          <a:srgbClr val="871E3D"/>
        </a:solidFill>
        <a:ln w="25400" cap="flat" cmpd="sng" algn="ctr">
          <a:solidFill>
            <a:srgbClr val="871E3D"/>
          </a:solidFill>
          <a:prstDash val="solid"/>
        </a:ln>
        <a:effectLst/>
      </dsp:spPr>
      <dsp:style>
        <a:lnRef idx="2">
          <a:scrgbClr r="0" g="0" b="0"/>
        </a:lnRef>
        <a:fillRef idx="1">
          <a:scrgbClr r="0" g="0" b="0"/>
        </a:fillRef>
        <a:effectRef idx="0">
          <a:scrgbClr r="0" g="0" b="0"/>
        </a:effectRef>
        <a:fontRef idx="minor">
          <a:schemeClr val="lt1"/>
        </a:fontRef>
      </dsp:style>
    </dsp:sp>
    <dsp:sp modelId="{0E66916B-3FFD-434F-A755-12D2F1434A0A}">
      <dsp:nvSpPr>
        <dsp:cNvPr id="0" name=""/>
        <dsp:cNvSpPr/>
      </dsp:nvSpPr>
      <dsp:spPr>
        <a:xfrm rot="5400000">
          <a:off x="3994628" y="964365"/>
          <a:ext cx="995014" cy="1655681"/>
        </a:xfrm>
        <a:prstGeom prst="corner">
          <a:avLst>
            <a:gd name="adj1" fmla="val 16120"/>
            <a:gd name="adj2" fmla="val 16110"/>
          </a:avLst>
        </a:prstGeom>
        <a:solidFill>
          <a:srgbClr val="B72346"/>
        </a:solidFill>
        <a:ln w="25400" cap="flat" cmpd="sng" algn="ctr">
          <a:solidFill>
            <a:srgbClr val="B72346"/>
          </a:solidFill>
          <a:prstDash val="solid"/>
        </a:ln>
        <a:effectLst/>
      </dsp:spPr>
      <dsp:style>
        <a:lnRef idx="2">
          <a:scrgbClr r="0" g="0" b="0"/>
        </a:lnRef>
        <a:fillRef idx="1">
          <a:scrgbClr r="0" g="0" b="0"/>
        </a:fillRef>
        <a:effectRef idx="0">
          <a:scrgbClr r="0" g="0" b="0"/>
        </a:effectRef>
        <a:fontRef idx="minor">
          <a:schemeClr val="lt1"/>
        </a:fontRef>
      </dsp:style>
    </dsp:sp>
    <dsp:sp modelId="{DCE0327A-0A0B-4626-9671-461388321A75}">
      <dsp:nvSpPr>
        <dsp:cNvPr id="0" name=""/>
        <dsp:cNvSpPr/>
      </dsp:nvSpPr>
      <dsp:spPr>
        <a:xfrm>
          <a:off x="3828535" y="1459057"/>
          <a:ext cx="1494758" cy="1310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Coopération et partage de bonnes pratiques sur la souveraineté des données, les algorithmes, etc.</a:t>
          </a: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Mise en œuvre d’une gouvernance territoriale de la donnée</a:t>
          </a: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Élaboration d’une vision stratégique sur l’</a:t>
          </a:r>
          <a:r>
            <a:rPr lang="fr-FR" sz="1100" kern="1200" dirty="0" err="1" smtClean="0">
              <a:latin typeface="Arial Narrow" panose="020B0606020202030204" pitchFamily="34" charset="0"/>
              <a:cs typeface="Arial" panose="020B0604020202020204" pitchFamily="34" charset="0"/>
            </a:rPr>
            <a:t>IoT</a:t>
          </a:r>
          <a:endParaRPr lang="fr-FR" sz="1100" kern="1200" dirty="0" smtClean="0">
            <a:latin typeface="Arial Narrow" panose="020B0606020202030204" pitchFamily="34" charset="0"/>
            <a:cs typeface="Arial" panose="020B0604020202020204" pitchFamily="34" charset="0"/>
          </a:endParaRP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Nouvelle politique MEL d’architecture de stockage des données</a:t>
          </a:r>
        </a:p>
        <a:p>
          <a:pPr lvl="0" algn="just" defTabSz="488950">
            <a:lnSpc>
              <a:spcPct val="90000"/>
            </a:lnSpc>
            <a:spcBef>
              <a:spcPct val="0"/>
            </a:spcBef>
            <a:spcAft>
              <a:spcPct val="35000"/>
            </a:spcAft>
          </a:pPr>
          <a:endParaRPr lang="fr-FR" sz="1100" kern="1200" dirty="0">
            <a:latin typeface="Arial Narrow" panose="020B0606020202030204" pitchFamily="34" charset="0"/>
            <a:cs typeface="Arial" panose="020B0604020202020204" pitchFamily="34" charset="0"/>
          </a:endParaRPr>
        </a:p>
      </dsp:txBody>
      <dsp:txXfrm>
        <a:off x="3828535" y="1459057"/>
        <a:ext cx="1494758" cy="1310243"/>
      </dsp:txXfrm>
    </dsp:sp>
    <dsp:sp modelId="{84A1D32D-2186-497B-89CE-41CC93A3C4D4}">
      <dsp:nvSpPr>
        <dsp:cNvPr id="0" name=""/>
        <dsp:cNvSpPr/>
      </dsp:nvSpPr>
      <dsp:spPr>
        <a:xfrm>
          <a:off x="5041264" y="842472"/>
          <a:ext cx="282029" cy="282029"/>
        </a:xfrm>
        <a:prstGeom prst="triangle">
          <a:avLst>
            <a:gd name="adj" fmla="val 100000"/>
          </a:avLst>
        </a:prstGeom>
        <a:solidFill>
          <a:srgbClr val="B72346"/>
        </a:solidFill>
        <a:ln w="25400" cap="flat" cmpd="sng" algn="ctr">
          <a:solidFill>
            <a:srgbClr val="B72346"/>
          </a:solidFill>
          <a:prstDash val="solid"/>
        </a:ln>
        <a:effectLst/>
      </dsp:spPr>
      <dsp:style>
        <a:lnRef idx="2">
          <a:scrgbClr r="0" g="0" b="0"/>
        </a:lnRef>
        <a:fillRef idx="1">
          <a:scrgbClr r="0" g="0" b="0"/>
        </a:fillRef>
        <a:effectRef idx="0">
          <a:scrgbClr r="0" g="0" b="0"/>
        </a:effectRef>
        <a:fontRef idx="minor">
          <a:schemeClr val="lt1"/>
        </a:fontRef>
      </dsp:style>
    </dsp:sp>
    <dsp:sp modelId="{F9DE2395-A93F-4304-A523-7C0BE6A3D7B9}">
      <dsp:nvSpPr>
        <dsp:cNvPr id="0" name=""/>
        <dsp:cNvSpPr/>
      </dsp:nvSpPr>
      <dsp:spPr>
        <a:xfrm rot="5400000">
          <a:off x="5824504" y="511561"/>
          <a:ext cx="995014" cy="1655681"/>
        </a:xfrm>
        <a:prstGeom prst="corner">
          <a:avLst>
            <a:gd name="adj1" fmla="val 16120"/>
            <a:gd name="adj2" fmla="val 16110"/>
          </a:avLst>
        </a:prstGeom>
        <a:solidFill>
          <a:srgbClr val="BE1225"/>
        </a:solidFill>
        <a:ln w="25400" cap="flat" cmpd="sng" algn="ctr">
          <a:solidFill>
            <a:srgbClr val="BE1225"/>
          </a:solidFill>
          <a:prstDash val="solid"/>
        </a:ln>
        <a:effectLst/>
      </dsp:spPr>
      <dsp:style>
        <a:lnRef idx="2">
          <a:scrgbClr r="0" g="0" b="0"/>
        </a:lnRef>
        <a:fillRef idx="1">
          <a:scrgbClr r="0" g="0" b="0"/>
        </a:fillRef>
        <a:effectRef idx="0">
          <a:scrgbClr r="0" g="0" b="0"/>
        </a:effectRef>
        <a:fontRef idx="minor">
          <a:schemeClr val="lt1"/>
        </a:fontRef>
      </dsp:style>
    </dsp:sp>
    <dsp:sp modelId="{F563587D-50FB-44A3-8361-CA59CC3B17A1}">
      <dsp:nvSpPr>
        <dsp:cNvPr id="0" name=""/>
        <dsp:cNvSpPr/>
      </dsp:nvSpPr>
      <dsp:spPr>
        <a:xfrm>
          <a:off x="5658411" y="1006253"/>
          <a:ext cx="1494758" cy="1310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Hyperviseur sur les flux territoriaux (mobilité, qualité de l’air…)</a:t>
          </a:r>
        </a:p>
        <a:p>
          <a:pPr lvl="0" algn="just" defTabSz="488950">
            <a:lnSpc>
              <a:spcPct val="90000"/>
            </a:lnSpc>
            <a:spcBef>
              <a:spcPct val="0"/>
            </a:spcBef>
            <a:spcAft>
              <a:spcPct val="35000"/>
            </a:spcAft>
          </a:pPr>
          <a:r>
            <a:rPr lang="fr-FR" sz="1100" kern="1200" dirty="0" smtClean="0">
              <a:latin typeface="Arial Narrow" panose="020B0606020202030204" pitchFamily="34" charset="0"/>
              <a:cs typeface="Arial" panose="020B0604020202020204" pitchFamily="34" charset="0"/>
            </a:rPr>
            <a:t>Concevoir une charte de confidentialité pour la gestion et le partage des données publiques.</a:t>
          </a:r>
        </a:p>
        <a:p>
          <a:pPr lvl="0" algn="l" defTabSz="488950">
            <a:lnSpc>
              <a:spcPct val="90000"/>
            </a:lnSpc>
            <a:spcBef>
              <a:spcPct val="0"/>
            </a:spcBef>
            <a:spcAft>
              <a:spcPct val="35000"/>
            </a:spcAft>
          </a:pPr>
          <a:endParaRPr lang="fr-FR" sz="4400" kern="1200" dirty="0" smtClean="0">
            <a:latin typeface="Arial Narrow" panose="020B0606020202030204" pitchFamily="34" charset="0"/>
          </a:endParaRPr>
        </a:p>
      </dsp:txBody>
      <dsp:txXfrm>
        <a:off x="5658411" y="1006253"/>
        <a:ext cx="1494758" cy="1310243"/>
      </dsp:txXfrm>
    </dsp:sp>
    <dsp:sp modelId="{6D6FBD3D-BAF5-40B8-96DB-8CE6A9DF825E}">
      <dsp:nvSpPr>
        <dsp:cNvPr id="0" name=""/>
        <dsp:cNvSpPr/>
      </dsp:nvSpPr>
      <dsp:spPr>
        <a:xfrm>
          <a:off x="6871140" y="389668"/>
          <a:ext cx="282029" cy="282029"/>
        </a:xfrm>
        <a:prstGeom prst="triangle">
          <a:avLst>
            <a:gd name="adj" fmla="val 100000"/>
          </a:avLst>
        </a:prstGeom>
        <a:solidFill>
          <a:srgbClr val="BE1225"/>
        </a:solidFill>
        <a:ln w="25400" cap="flat" cmpd="sng" algn="ctr">
          <a:solidFill>
            <a:srgbClr val="BE1225"/>
          </a:solidFill>
          <a:prstDash val="solid"/>
        </a:ln>
        <a:effectLst/>
      </dsp:spPr>
      <dsp:style>
        <a:lnRef idx="2">
          <a:scrgbClr r="0" g="0" b="0"/>
        </a:lnRef>
        <a:fillRef idx="1">
          <a:scrgbClr r="0" g="0" b="0"/>
        </a:fillRef>
        <a:effectRef idx="0">
          <a:scrgbClr r="0" g="0" b="0"/>
        </a:effectRef>
        <a:fontRef idx="minor">
          <a:schemeClr val="lt1"/>
        </a:fontRef>
      </dsp:style>
    </dsp:sp>
    <dsp:sp modelId="{A72988AE-D556-4400-A86F-750C3C9756BB}">
      <dsp:nvSpPr>
        <dsp:cNvPr id="0" name=""/>
        <dsp:cNvSpPr/>
      </dsp:nvSpPr>
      <dsp:spPr>
        <a:xfrm rot="5400000">
          <a:off x="7654380" y="58756"/>
          <a:ext cx="995014" cy="1655681"/>
        </a:xfrm>
        <a:prstGeom prst="corner">
          <a:avLst>
            <a:gd name="adj1" fmla="val 16120"/>
            <a:gd name="adj2" fmla="val 16110"/>
          </a:avLst>
        </a:prstGeom>
        <a:solidFill>
          <a:srgbClr val="910101"/>
        </a:solidFill>
        <a:ln w="25400" cap="flat" cmpd="sng" algn="ctr">
          <a:solidFill>
            <a:srgbClr val="910101"/>
          </a:solidFill>
          <a:prstDash val="solid"/>
        </a:ln>
        <a:effectLst/>
      </dsp:spPr>
      <dsp:style>
        <a:lnRef idx="2">
          <a:scrgbClr r="0" g="0" b="0"/>
        </a:lnRef>
        <a:fillRef idx="1">
          <a:scrgbClr r="0" g="0" b="0"/>
        </a:fillRef>
        <a:effectRef idx="0">
          <a:scrgbClr r="0" g="0" b="0"/>
        </a:effectRef>
        <a:fontRef idx="minor">
          <a:schemeClr val="lt1"/>
        </a:fontRef>
      </dsp:style>
    </dsp:sp>
    <dsp:sp modelId="{A4ECCE67-618B-43C0-A7C8-58EB4ABD8321}">
      <dsp:nvSpPr>
        <dsp:cNvPr id="0" name=""/>
        <dsp:cNvSpPr/>
      </dsp:nvSpPr>
      <dsp:spPr>
        <a:xfrm>
          <a:off x="7488287" y="553448"/>
          <a:ext cx="1494758" cy="1310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fr-FR" sz="1200" kern="1200" dirty="0" smtClean="0">
              <a:latin typeface="Arial Narrow" panose="020B0606020202030204" pitchFamily="34" charset="0"/>
            </a:rPr>
            <a:t>Plateforme territoriale de données</a:t>
          </a:r>
          <a:endParaRPr lang="fr-FR" sz="1200" kern="1200" dirty="0">
            <a:latin typeface="Arial Narrow" panose="020B0606020202030204" pitchFamily="34" charset="0"/>
          </a:endParaRPr>
        </a:p>
      </dsp:txBody>
      <dsp:txXfrm>
        <a:off x="7488287" y="553448"/>
        <a:ext cx="1494758" cy="13102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37CA3-354D-458A-B020-5023A1706D8E}">
      <dsp:nvSpPr>
        <dsp:cNvPr id="0" name=""/>
        <dsp:cNvSpPr/>
      </dsp:nvSpPr>
      <dsp:spPr>
        <a:xfrm>
          <a:off x="4529" y="0"/>
          <a:ext cx="2095596" cy="455649"/>
        </a:xfrm>
        <a:prstGeom prst="homePlate">
          <a:avLst/>
        </a:prstGeom>
        <a:solidFill>
          <a:srgbClr val="62204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lvl="0" algn="ctr" defTabSz="1066800">
            <a:lnSpc>
              <a:spcPct val="90000"/>
            </a:lnSpc>
            <a:spcBef>
              <a:spcPct val="0"/>
            </a:spcBef>
            <a:spcAft>
              <a:spcPct val="35000"/>
            </a:spcAft>
          </a:pPr>
          <a:endParaRPr lang="fr-FR" sz="2400" kern="1200" dirty="0">
            <a:latin typeface="Arial" panose="020B0604020202020204" pitchFamily="34" charset="0"/>
            <a:cs typeface="Arial" panose="020B0604020202020204" pitchFamily="34" charset="0"/>
          </a:endParaRPr>
        </a:p>
      </dsp:txBody>
      <dsp:txXfrm>
        <a:off x="4529" y="0"/>
        <a:ext cx="1981684" cy="455649"/>
      </dsp:txXfrm>
    </dsp:sp>
    <dsp:sp modelId="{350BD8EE-E408-4A07-8EC1-94B968C1639F}">
      <dsp:nvSpPr>
        <dsp:cNvPr id="0" name=""/>
        <dsp:cNvSpPr/>
      </dsp:nvSpPr>
      <dsp:spPr>
        <a:xfrm>
          <a:off x="1609887" y="0"/>
          <a:ext cx="2499797" cy="455649"/>
        </a:xfrm>
        <a:prstGeom prst="chevron">
          <a:avLst/>
        </a:prstGeom>
        <a:solidFill>
          <a:srgbClr val="871E3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lvl="0" algn="ctr" defTabSz="1066800">
            <a:lnSpc>
              <a:spcPct val="90000"/>
            </a:lnSpc>
            <a:spcBef>
              <a:spcPct val="0"/>
            </a:spcBef>
            <a:spcAft>
              <a:spcPct val="35000"/>
            </a:spcAft>
          </a:pPr>
          <a:endParaRPr lang="fr-FR" sz="2400" kern="1200" dirty="0">
            <a:latin typeface="Arial" panose="020B0604020202020204" pitchFamily="34" charset="0"/>
            <a:cs typeface="Arial" panose="020B0604020202020204" pitchFamily="34" charset="0"/>
          </a:endParaRPr>
        </a:p>
      </dsp:txBody>
      <dsp:txXfrm>
        <a:off x="1837712" y="0"/>
        <a:ext cx="2044148" cy="455649"/>
      </dsp:txXfrm>
    </dsp:sp>
    <dsp:sp modelId="{A0A8B0DD-8D5D-4D29-9C5A-D7DE3E2A4E75}">
      <dsp:nvSpPr>
        <dsp:cNvPr id="0" name=""/>
        <dsp:cNvSpPr/>
      </dsp:nvSpPr>
      <dsp:spPr>
        <a:xfrm>
          <a:off x="3619446" y="0"/>
          <a:ext cx="2433958" cy="455649"/>
        </a:xfrm>
        <a:prstGeom prst="chevron">
          <a:avLst/>
        </a:prstGeom>
        <a:solidFill>
          <a:srgbClr val="B723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lvl="0" algn="ctr" defTabSz="1066800">
            <a:lnSpc>
              <a:spcPct val="90000"/>
            </a:lnSpc>
            <a:spcBef>
              <a:spcPct val="0"/>
            </a:spcBef>
            <a:spcAft>
              <a:spcPct val="35000"/>
            </a:spcAft>
          </a:pPr>
          <a:endParaRPr lang="fr-FR" sz="2400" kern="1200" dirty="0">
            <a:latin typeface="Arial" panose="020B0604020202020204" pitchFamily="34" charset="0"/>
            <a:cs typeface="Arial" panose="020B0604020202020204" pitchFamily="34" charset="0"/>
          </a:endParaRPr>
        </a:p>
      </dsp:txBody>
      <dsp:txXfrm>
        <a:off x="3847271" y="0"/>
        <a:ext cx="1978309" cy="455649"/>
      </dsp:txXfrm>
    </dsp:sp>
    <dsp:sp modelId="{725FF5BF-C2B3-4F7F-BA26-771253C284EF}">
      <dsp:nvSpPr>
        <dsp:cNvPr id="0" name=""/>
        <dsp:cNvSpPr/>
      </dsp:nvSpPr>
      <dsp:spPr>
        <a:xfrm>
          <a:off x="5563167" y="0"/>
          <a:ext cx="2357505" cy="455649"/>
        </a:xfrm>
        <a:prstGeom prst="chevron">
          <a:avLst/>
        </a:prstGeom>
        <a:solidFill>
          <a:srgbClr val="BE122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61341" rIns="30671" bIns="61341" numCol="1" spcCol="1270" anchor="ctr" anchorCtr="0">
          <a:noAutofit/>
        </a:bodyPr>
        <a:lstStyle/>
        <a:p>
          <a:pPr lvl="0" algn="ctr" defTabSz="1022350">
            <a:lnSpc>
              <a:spcPct val="90000"/>
            </a:lnSpc>
            <a:spcBef>
              <a:spcPct val="0"/>
            </a:spcBef>
            <a:spcAft>
              <a:spcPct val="35000"/>
            </a:spcAft>
          </a:pPr>
          <a:endParaRPr lang="fr-FR" sz="2300" kern="1200" dirty="0"/>
        </a:p>
      </dsp:txBody>
      <dsp:txXfrm>
        <a:off x="5790992" y="0"/>
        <a:ext cx="1901856" cy="455649"/>
      </dsp:txXfrm>
    </dsp:sp>
    <dsp:sp modelId="{B5160763-0CF2-4AF0-A400-B2AB462A773E}">
      <dsp:nvSpPr>
        <dsp:cNvPr id="0" name=""/>
        <dsp:cNvSpPr/>
      </dsp:nvSpPr>
      <dsp:spPr>
        <a:xfrm>
          <a:off x="7430435" y="0"/>
          <a:ext cx="1642861" cy="455649"/>
        </a:xfrm>
        <a:prstGeom prst="chevron">
          <a:avLst/>
        </a:prstGeom>
        <a:solidFill>
          <a:srgbClr val="91010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61341" rIns="30671" bIns="61341" numCol="1" spcCol="1270" anchor="ctr" anchorCtr="0">
          <a:noAutofit/>
        </a:bodyPr>
        <a:lstStyle/>
        <a:p>
          <a:pPr lvl="0" algn="ctr" defTabSz="1022350">
            <a:lnSpc>
              <a:spcPct val="90000"/>
            </a:lnSpc>
            <a:spcBef>
              <a:spcPct val="0"/>
            </a:spcBef>
            <a:spcAft>
              <a:spcPct val="35000"/>
            </a:spcAft>
          </a:pPr>
          <a:endParaRPr lang="fr-FR" sz="2300" kern="1200"/>
        </a:p>
      </dsp:txBody>
      <dsp:txXfrm>
        <a:off x="7658260" y="0"/>
        <a:ext cx="1187212" cy="4556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D2CD38-65EE-468D-82AA-B22B34D95938}">
      <dsp:nvSpPr>
        <dsp:cNvPr id="0" name=""/>
        <dsp:cNvSpPr/>
      </dsp:nvSpPr>
      <dsp:spPr>
        <a:xfrm>
          <a:off x="0" y="618717"/>
          <a:ext cx="7181336" cy="833188"/>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50AF6A-AD92-4D0F-B659-5D4BCD63DC09}">
      <dsp:nvSpPr>
        <dsp:cNvPr id="0" name=""/>
        <dsp:cNvSpPr/>
      </dsp:nvSpPr>
      <dsp:spPr>
        <a:xfrm>
          <a:off x="3155" y="0"/>
          <a:ext cx="2082867" cy="833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fr-FR" sz="1500" kern="1200" dirty="0" smtClean="0"/>
            <a:t>Etat des lieux</a:t>
          </a:r>
          <a:endParaRPr lang="fr-FR" sz="1500" kern="1200" dirty="0"/>
        </a:p>
      </dsp:txBody>
      <dsp:txXfrm>
        <a:off x="3155" y="0"/>
        <a:ext cx="2082867" cy="833188"/>
      </dsp:txXfrm>
    </dsp:sp>
    <dsp:sp modelId="{238BB2F5-0183-45D1-8E74-29BEE5E4CF44}">
      <dsp:nvSpPr>
        <dsp:cNvPr id="0" name=""/>
        <dsp:cNvSpPr/>
      </dsp:nvSpPr>
      <dsp:spPr>
        <a:xfrm>
          <a:off x="940441" y="937336"/>
          <a:ext cx="208297" cy="2082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AF4A68-D3C1-4ABE-B0C1-5381C70D21EC}">
      <dsp:nvSpPr>
        <dsp:cNvPr id="0" name=""/>
        <dsp:cNvSpPr/>
      </dsp:nvSpPr>
      <dsp:spPr>
        <a:xfrm>
          <a:off x="2190167" y="1249782"/>
          <a:ext cx="2082867" cy="833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fr-FR" sz="1500" kern="1200" dirty="0" smtClean="0"/>
            <a:t>Expression de besoins</a:t>
          </a:r>
          <a:endParaRPr lang="fr-FR" sz="1500" kern="1200" dirty="0"/>
        </a:p>
      </dsp:txBody>
      <dsp:txXfrm>
        <a:off x="2190167" y="1249782"/>
        <a:ext cx="2082867" cy="833188"/>
      </dsp:txXfrm>
    </dsp:sp>
    <dsp:sp modelId="{5D4D4E53-1B6C-4B43-9B6F-1236F99BBF84}">
      <dsp:nvSpPr>
        <dsp:cNvPr id="0" name=""/>
        <dsp:cNvSpPr/>
      </dsp:nvSpPr>
      <dsp:spPr>
        <a:xfrm>
          <a:off x="3127452" y="937336"/>
          <a:ext cx="208297" cy="2082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80431B-5E6C-4BA0-A6FA-E21C0459F82D}">
      <dsp:nvSpPr>
        <dsp:cNvPr id="0" name=""/>
        <dsp:cNvSpPr/>
      </dsp:nvSpPr>
      <dsp:spPr>
        <a:xfrm>
          <a:off x="4377178" y="0"/>
          <a:ext cx="2082867" cy="833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fr-FR" sz="1500" kern="1200" dirty="0" smtClean="0"/>
            <a:t>Intervention et traitement de données</a:t>
          </a:r>
          <a:endParaRPr lang="fr-FR" sz="1500" kern="1200" dirty="0"/>
        </a:p>
      </dsp:txBody>
      <dsp:txXfrm>
        <a:off x="4377178" y="0"/>
        <a:ext cx="2082867" cy="833188"/>
      </dsp:txXfrm>
    </dsp:sp>
    <dsp:sp modelId="{CA088AAA-02FE-4ECC-ADCE-D91CEF61D10B}">
      <dsp:nvSpPr>
        <dsp:cNvPr id="0" name=""/>
        <dsp:cNvSpPr/>
      </dsp:nvSpPr>
      <dsp:spPr>
        <a:xfrm>
          <a:off x="5314464" y="937336"/>
          <a:ext cx="208297" cy="2082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19BB0-67ED-483A-8CD6-905999533F99}" type="datetimeFigureOut">
              <a:rPr lang="fr-FR" smtClean="0"/>
              <a:t>03/06/2022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3785B9-3BCA-4EBA-BF34-25815143A24B}" type="slidenum">
              <a:rPr lang="fr-FR" smtClean="0"/>
              <a:t>‹N°›</a:t>
            </a:fld>
            <a:endParaRPr lang="fr-FR"/>
          </a:p>
        </p:txBody>
      </p:sp>
    </p:spTree>
    <p:extLst>
      <p:ext uri="{BB962C8B-B14F-4D97-AF65-F5344CB8AC3E}">
        <p14:creationId xmlns:p14="http://schemas.microsoft.com/office/powerpoint/2010/main" val="17788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Volet DIG, DSIC et TOUS les métiers</a:t>
            </a:r>
            <a:endParaRPr lang="fr-FR" dirty="0"/>
          </a:p>
        </p:txBody>
      </p:sp>
      <p:sp>
        <p:nvSpPr>
          <p:cNvPr id="4" name="Espace réservé du numéro de diapositive 3"/>
          <p:cNvSpPr>
            <a:spLocks noGrp="1"/>
          </p:cNvSpPr>
          <p:nvPr>
            <p:ph type="sldNum" sz="quarter" idx="10"/>
          </p:nvPr>
        </p:nvSpPr>
        <p:spPr/>
        <p:txBody>
          <a:bodyPr/>
          <a:lstStyle/>
          <a:p>
            <a:fld id="{D792EA09-E28E-4FE9-ABCE-8C00B2CDFDBC}" type="slidenum">
              <a:rPr lang="fr-FR" smtClean="0"/>
              <a:t>2</a:t>
            </a:fld>
            <a:endParaRPr lang="fr-FR"/>
          </a:p>
        </p:txBody>
      </p:sp>
    </p:spTree>
    <p:extLst>
      <p:ext uri="{BB962C8B-B14F-4D97-AF65-F5344CB8AC3E}">
        <p14:creationId xmlns:p14="http://schemas.microsoft.com/office/powerpoint/2010/main" val="1700512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792EA09-E28E-4FE9-ABCE-8C00B2CDFDBC}" type="slidenum">
              <a:rPr lang="fr-FR" smtClean="0"/>
              <a:t>3</a:t>
            </a:fld>
            <a:endParaRPr lang="fr-FR"/>
          </a:p>
        </p:txBody>
      </p:sp>
    </p:spTree>
    <p:extLst>
      <p:ext uri="{BB962C8B-B14F-4D97-AF65-F5344CB8AC3E}">
        <p14:creationId xmlns:p14="http://schemas.microsoft.com/office/powerpoint/2010/main" val="3805249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FF758ECC-BD1D-3E40-9DC0-1F5193C16E59}" type="datetimeFigureOut">
              <a:rPr lang="fr-FR" smtClean="0"/>
              <a:t>03/06/2022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1118714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758ECC-BD1D-3E40-9DC0-1F5193C16E59}" type="datetimeFigureOut">
              <a:rPr lang="fr-FR" smtClean="0"/>
              <a:t>03/06/2022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2734613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758ECC-BD1D-3E40-9DC0-1F5193C16E59}" type="datetimeFigureOut">
              <a:rPr lang="fr-FR" smtClean="0"/>
              <a:t>03/06/2022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3670386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758ECC-BD1D-3E40-9DC0-1F5193C16E59}" type="datetimeFigureOut">
              <a:rPr lang="fr-FR" smtClean="0"/>
              <a:t>03/06/2022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1988971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FF758ECC-BD1D-3E40-9DC0-1F5193C16E59}" type="datetimeFigureOut">
              <a:rPr lang="fr-FR" smtClean="0"/>
              <a:t>03/06/2022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34604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F758ECC-BD1D-3E40-9DC0-1F5193C16E59}" type="datetimeFigureOut">
              <a:rPr lang="fr-FR" smtClean="0"/>
              <a:t>03/06/2022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4216758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F758ECC-BD1D-3E40-9DC0-1F5193C16E59}" type="datetimeFigureOut">
              <a:rPr lang="fr-FR" smtClean="0"/>
              <a:t>03/06/2022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1344769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F758ECC-BD1D-3E40-9DC0-1F5193C16E59}" type="datetimeFigureOut">
              <a:rPr lang="fr-FR" smtClean="0"/>
              <a:t>03/06/2022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1680253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758ECC-BD1D-3E40-9DC0-1F5193C16E59}" type="datetimeFigureOut">
              <a:rPr lang="fr-FR" smtClean="0"/>
              <a:t>03/06/2022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875597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FF758ECC-BD1D-3E40-9DC0-1F5193C16E59}" type="datetimeFigureOut">
              <a:rPr lang="fr-FR" smtClean="0"/>
              <a:t>03/06/2022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13728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FF758ECC-BD1D-3E40-9DC0-1F5193C16E59}" type="datetimeFigureOut">
              <a:rPr lang="fr-FR" smtClean="0"/>
              <a:t>03/06/2022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CBADAB-5E4A-DF4E-85DC-542A88CE7A76}" type="slidenum">
              <a:rPr lang="fr-FR" smtClean="0"/>
              <a:t>‹N°›</a:t>
            </a:fld>
            <a:endParaRPr lang="fr-FR"/>
          </a:p>
        </p:txBody>
      </p:sp>
    </p:spTree>
    <p:extLst>
      <p:ext uri="{BB962C8B-B14F-4D97-AF65-F5344CB8AC3E}">
        <p14:creationId xmlns:p14="http://schemas.microsoft.com/office/powerpoint/2010/main" val="2304238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F758ECC-BD1D-3E40-9DC0-1F5193C16E59}" type="datetimeFigureOut">
              <a:rPr lang="fr-FR" smtClean="0"/>
              <a:t>03/06/2022</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DCBADAB-5E4A-DF4E-85DC-542A88CE7A76}" type="slidenum">
              <a:rPr lang="fr-FR" smtClean="0"/>
              <a:t>‹N°›</a:t>
            </a:fld>
            <a:endParaRPr lang="fr-FR"/>
          </a:p>
        </p:txBody>
      </p:sp>
    </p:spTree>
    <p:extLst>
      <p:ext uri="{BB962C8B-B14F-4D97-AF65-F5344CB8AC3E}">
        <p14:creationId xmlns:p14="http://schemas.microsoft.com/office/powerpoint/2010/main" val="3862041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hyperlink" Target="https://intranet.lillemetropole.fr/personal/fberault/Documents/Gouvernance%20des%20donn%C3%A9es/KIT%20COMPLET%20V2.zip" TargetMode="External"/><Relationship Id="rId3" Type="http://schemas.openxmlformats.org/officeDocument/2006/relationships/diagramLayout" Target="../diagrams/layout4.xml"/><Relationship Id="rId7" Type="http://schemas.openxmlformats.org/officeDocument/2006/relationships/hyperlink" Target="https://intranet.lillemetropole.fr/personal/fberault/Documents/Gouvernance%20des%20donn%C3%A9es/gouvernance-donn%C3%A9e_M%C3%A9tiers.pptx?Web=1" TargetMode="Externa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4350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ZoneTexte 3"/>
          <p:cNvSpPr txBox="1"/>
          <p:nvPr/>
        </p:nvSpPr>
        <p:spPr>
          <a:xfrm>
            <a:off x="1725898" y="2188309"/>
            <a:ext cx="5692206" cy="1015663"/>
          </a:xfrm>
          <a:prstGeom prst="rect">
            <a:avLst/>
          </a:prstGeom>
          <a:noFill/>
        </p:spPr>
        <p:txBody>
          <a:bodyPr wrap="square" rtlCol="0">
            <a:spAutoFit/>
          </a:bodyPr>
          <a:lstStyle/>
          <a:p>
            <a:pPr algn="ctr"/>
            <a:r>
              <a:rPr lang="fr-FR" sz="2400" b="1" dirty="0" smtClean="0">
                <a:solidFill>
                  <a:schemeClr val="bg1"/>
                </a:solidFill>
                <a:latin typeface="Arial"/>
                <a:cs typeface="Arial"/>
              </a:rPr>
              <a:t>GESTION DES DONNEES</a:t>
            </a:r>
          </a:p>
          <a:p>
            <a:pPr algn="ctr"/>
            <a:r>
              <a:rPr lang="fr-FR" dirty="0" smtClean="0">
                <a:solidFill>
                  <a:schemeClr val="bg1"/>
                </a:solidFill>
                <a:latin typeface="Arial"/>
                <a:cs typeface="Arial"/>
              </a:rPr>
              <a:t>LE SPMD A LA METROPOLE EUROPEENNE DE LILLE</a:t>
            </a:r>
            <a:endParaRPr lang="fr-FR" dirty="0">
              <a:solidFill>
                <a:schemeClr val="bg1"/>
              </a:solidFill>
              <a:latin typeface="Arial"/>
              <a:cs typeface="Arial"/>
            </a:endParaRPr>
          </a:p>
        </p:txBody>
      </p:sp>
      <p:sp>
        <p:nvSpPr>
          <p:cNvPr id="3" name="ZoneTexte 2"/>
          <p:cNvSpPr txBox="1"/>
          <p:nvPr/>
        </p:nvSpPr>
        <p:spPr>
          <a:xfrm>
            <a:off x="7418104" y="4543336"/>
            <a:ext cx="1730827" cy="600164"/>
          </a:xfrm>
          <a:prstGeom prst="rect">
            <a:avLst/>
          </a:prstGeom>
          <a:noFill/>
        </p:spPr>
        <p:txBody>
          <a:bodyPr wrap="square" rtlCol="0">
            <a:spAutoFit/>
          </a:bodyPr>
          <a:lstStyle/>
          <a:p>
            <a:r>
              <a:rPr lang="fr-FR" sz="1100" dirty="0" smtClean="0"/>
              <a:t>FNCCR – 03/06/2022</a:t>
            </a:r>
          </a:p>
          <a:p>
            <a:r>
              <a:rPr lang="fr-FR" sz="1100" dirty="0" smtClean="0"/>
              <a:t>Florent </a:t>
            </a:r>
            <a:r>
              <a:rPr lang="fr-FR" sz="1100" dirty="0" err="1" smtClean="0"/>
              <a:t>Berault</a:t>
            </a:r>
            <a:endParaRPr lang="fr-FR" sz="1100" dirty="0" smtClean="0"/>
          </a:p>
          <a:p>
            <a:r>
              <a:rPr lang="fr-FR" sz="1100" dirty="0" smtClean="0"/>
              <a:t>fberault@lillemetropole.fr</a:t>
            </a:r>
            <a:endParaRPr lang="fr-FR" sz="1100" dirty="0"/>
          </a:p>
        </p:txBody>
      </p:sp>
    </p:spTree>
    <p:extLst>
      <p:ext uri="{BB962C8B-B14F-4D97-AF65-F5344CB8AC3E}">
        <p14:creationId xmlns:p14="http://schemas.microsoft.com/office/powerpoint/2010/main" val="536289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32152" y="253999"/>
            <a:ext cx="8811848" cy="276999"/>
          </a:xfrm>
          <a:prstGeom prst="rect">
            <a:avLst/>
          </a:prstGeom>
          <a:noFill/>
        </p:spPr>
        <p:txBody>
          <a:bodyPr wrap="square" rtlCol="0">
            <a:spAutoFit/>
          </a:bodyPr>
          <a:lstStyle/>
          <a:p>
            <a:r>
              <a:rPr lang="fr-FR" sz="1200" dirty="0" smtClean="0">
                <a:solidFill>
                  <a:srgbClr val="FF0000"/>
                </a:solidFill>
                <a:latin typeface="Arial"/>
                <a:cs typeface="Arial"/>
              </a:rPr>
              <a:t>GOUVERNANCE DES DONNEES / </a:t>
            </a:r>
            <a:r>
              <a:rPr lang="fr-FR" sz="1200" dirty="0" smtClean="0">
                <a:latin typeface="Arial"/>
                <a:cs typeface="Arial"/>
              </a:rPr>
              <a:t>Stratégie et objectifs</a:t>
            </a:r>
            <a:endParaRPr lang="fr-FR" sz="1200" b="1" i="1" dirty="0">
              <a:latin typeface="Arial"/>
              <a:cs typeface="Arial"/>
            </a:endParaRPr>
          </a:p>
        </p:txBody>
      </p:sp>
      <p:sp>
        <p:nvSpPr>
          <p:cNvPr id="2" name="Rectangle 1"/>
          <p:cNvSpPr/>
          <p:nvPr/>
        </p:nvSpPr>
        <p:spPr>
          <a:xfrm>
            <a:off x="332152" y="1808774"/>
            <a:ext cx="8457006" cy="2709973"/>
          </a:xfrm>
          <a:prstGeom prst="rect">
            <a:avLst/>
          </a:prstGeom>
        </p:spPr>
        <p:txBody>
          <a:bodyPr wrap="square">
            <a:spAutoFit/>
          </a:bodyPr>
          <a:lstStyle/>
          <a:p>
            <a:pPr lvl="0" algn="just">
              <a:lnSpc>
                <a:spcPct val="105000"/>
              </a:lnSpc>
            </a:pPr>
            <a:r>
              <a:rPr lang="fr-FR" b="1" dirty="0">
                <a:latin typeface="Arial" panose="020B0604020202020204" pitchFamily="34" charset="0"/>
                <a:ea typeface="Calibri" panose="020F0502020204030204" pitchFamily="34" charset="0"/>
              </a:rPr>
              <a:t>Créer et mettre en œuvre une gouvernance métropolitaine des données </a:t>
            </a:r>
            <a:r>
              <a:rPr lang="fr-FR" b="1" dirty="0" smtClean="0">
                <a:latin typeface="Arial" panose="020B0604020202020204" pitchFamily="34" charset="0"/>
                <a:ea typeface="Calibri" panose="020F0502020204030204" pitchFamily="34" charset="0"/>
              </a:rPr>
              <a:t>pour </a:t>
            </a:r>
            <a:r>
              <a:rPr lang="fr-FR" b="1" dirty="0">
                <a:latin typeface="Arial" panose="020B0604020202020204" pitchFamily="34" charset="0"/>
                <a:ea typeface="Calibri" panose="020F0502020204030204" pitchFamily="34" charset="0"/>
              </a:rPr>
              <a:t>mieux gérer et exploiter les données au service des politiques publiques </a:t>
            </a:r>
            <a:endParaRPr lang="fr-FR" b="1" dirty="0" smtClean="0">
              <a:latin typeface="Arial" panose="020B0604020202020204" pitchFamily="34" charset="0"/>
              <a:ea typeface="Calibri" panose="020F0502020204030204" pitchFamily="34" charset="0"/>
            </a:endParaRPr>
          </a:p>
          <a:p>
            <a:pPr lvl="0" algn="just">
              <a:lnSpc>
                <a:spcPct val="105000"/>
              </a:lnSpc>
            </a:pPr>
            <a:endParaRPr lang="fr-FR" b="1" dirty="0">
              <a:latin typeface="Arial" panose="020B0604020202020204" pitchFamily="34" charset="0"/>
              <a:ea typeface="Calibri" panose="020F0502020204030204" pitchFamily="34" charset="0"/>
            </a:endParaRPr>
          </a:p>
          <a:p>
            <a:pPr lvl="0" algn="just">
              <a:lnSpc>
                <a:spcPct val="105000"/>
              </a:lnSpc>
            </a:pPr>
            <a:r>
              <a:rPr lang="fr-FR" dirty="0" smtClean="0">
                <a:latin typeface="Arial" panose="020B0604020202020204" pitchFamily="34" charset="0"/>
                <a:ea typeface="Calibri" panose="020F0502020204030204" pitchFamily="34" charset="0"/>
              </a:rPr>
              <a:t>L’objectif est d’assurer une maitrise des données et en faire une ressource pour le pilotage des politiques publiques. Faire de la donnée un actif pour la MEL et pour les citoyens, asseoir le cadre juridique des données publiques</a:t>
            </a:r>
            <a:r>
              <a:rPr lang="fr-FR" dirty="0">
                <a:latin typeface="Arial" panose="020B0604020202020204" pitchFamily="34" charset="0"/>
                <a:ea typeface="Calibri" panose="020F0502020204030204" pitchFamily="34" charset="0"/>
              </a:rPr>
              <a:t> </a:t>
            </a:r>
            <a:r>
              <a:rPr lang="fr-FR" dirty="0" smtClean="0">
                <a:latin typeface="Arial" panose="020B0604020202020204" pitchFamily="34" charset="0"/>
                <a:ea typeface="Calibri" panose="020F0502020204030204" pitchFamily="34" charset="0"/>
              </a:rPr>
              <a:t>et lever les barrières techniques du traitement de la donnée en s’appuyant sur de nouveaux cadre d’échange et sur une gouvernance partagée. </a:t>
            </a:r>
            <a:endParaRPr lang="fr-FR" dirty="0">
              <a:latin typeface="Times New Roman" panose="02020603050405020304" pitchFamily="18" charset="0"/>
              <a:ea typeface="Calibri" panose="020F0502020204030204" pitchFamily="34" charset="0"/>
            </a:endParaRPr>
          </a:p>
        </p:txBody>
      </p:sp>
      <p:sp>
        <p:nvSpPr>
          <p:cNvPr id="5" name="Rectangle 4"/>
          <p:cNvSpPr/>
          <p:nvPr/>
        </p:nvSpPr>
        <p:spPr>
          <a:xfrm>
            <a:off x="332152" y="1187355"/>
            <a:ext cx="1687717" cy="484496"/>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a:t>Axe </a:t>
            </a:r>
            <a:r>
              <a:rPr lang="fr-FR" b="1" dirty="0" smtClean="0"/>
              <a:t>3</a:t>
            </a:r>
            <a:endParaRPr lang="fr-FR" b="1" dirty="0"/>
          </a:p>
        </p:txBody>
      </p:sp>
    </p:spTree>
    <p:extLst>
      <p:ext uri="{BB962C8B-B14F-4D97-AF65-F5344CB8AC3E}">
        <p14:creationId xmlns:p14="http://schemas.microsoft.com/office/powerpoint/2010/main" val="3423480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32152" y="253999"/>
            <a:ext cx="8811848" cy="276999"/>
          </a:xfrm>
          <a:prstGeom prst="rect">
            <a:avLst/>
          </a:prstGeom>
          <a:noFill/>
        </p:spPr>
        <p:txBody>
          <a:bodyPr wrap="square" rtlCol="0">
            <a:spAutoFit/>
          </a:bodyPr>
          <a:lstStyle/>
          <a:p>
            <a:r>
              <a:rPr lang="fr-FR" sz="1200" dirty="0">
                <a:solidFill>
                  <a:srgbClr val="FF0000"/>
                </a:solidFill>
                <a:latin typeface="Arial"/>
                <a:cs typeface="Arial"/>
              </a:rPr>
              <a:t>GOUVERNANCE DES DONNEES / </a:t>
            </a:r>
            <a:r>
              <a:rPr lang="fr-FR" sz="1200" dirty="0">
                <a:latin typeface="Arial"/>
                <a:cs typeface="Arial"/>
              </a:rPr>
              <a:t>Stratégie et objectifs</a:t>
            </a:r>
            <a:endParaRPr lang="fr-FR" sz="1200" b="1" i="1" dirty="0">
              <a:latin typeface="Arial"/>
              <a:cs typeface="Arial"/>
            </a:endParaRPr>
          </a:p>
        </p:txBody>
      </p:sp>
      <p:sp>
        <p:nvSpPr>
          <p:cNvPr id="2" name="Rectangle 1"/>
          <p:cNvSpPr/>
          <p:nvPr/>
        </p:nvSpPr>
        <p:spPr>
          <a:xfrm>
            <a:off x="1" y="747532"/>
            <a:ext cx="9144000" cy="350865"/>
          </a:xfrm>
          <a:prstGeom prst="rect">
            <a:avLst/>
          </a:prstGeom>
        </p:spPr>
        <p:txBody>
          <a:bodyPr wrap="square">
            <a:spAutoFit/>
          </a:bodyPr>
          <a:lstStyle/>
          <a:p>
            <a:pPr lvl="0" algn="just">
              <a:lnSpc>
                <a:spcPct val="105000"/>
              </a:lnSpc>
            </a:pPr>
            <a:r>
              <a:rPr lang="fr-FR" sz="1600" b="1" dirty="0" smtClean="0">
                <a:latin typeface="Arial" panose="020B0604020202020204" pitchFamily="34" charset="0"/>
                <a:ea typeface="Calibri" panose="020F0502020204030204" pitchFamily="34" charset="0"/>
              </a:rPr>
              <a:t>Une stratégie de gouvernance de la donnée au service de la performance</a:t>
            </a:r>
            <a:endParaRPr lang="fr-FR" sz="1600" dirty="0">
              <a:latin typeface="Times New Roman" panose="02020603050405020304" pitchFamily="18" charset="0"/>
              <a:ea typeface="Calibri" panose="020F0502020204030204" pitchFamily="34" charset="0"/>
            </a:endParaRPr>
          </a:p>
        </p:txBody>
      </p:sp>
      <p:graphicFrame>
        <p:nvGraphicFramePr>
          <p:cNvPr id="4" name="Diagramme 3"/>
          <p:cNvGraphicFramePr/>
          <p:nvPr>
            <p:extLst/>
          </p:nvPr>
        </p:nvGraphicFramePr>
        <p:xfrm>
          <a:off x="321487" y="978275"/>
          <a:ext cx="8501028" cy="40487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0459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14"/>
          <p:cNvGraphicFramePr/>
          <p:nvPr>
            <p:extLst>
              <p:ext uri="{D42A27DB-BD31-4B8C-83A1-F6EECF244321}">
                <p14:modId xmlns:p14="http://schemas.microsoft.com/office/powerpoint/2010/main" val="2111484867"/>
              </p:ext>
            </p:extLst>
          </p:nvPr>
        </p:nvGraphicFramePr>
        <p:xfrm>
          <a:off x="66174" y="354328"/>
          <a:ext cx="8987589"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6016" y="2196831"/>
            <a:ext cx="1098378" cy="276999"/>
          </a:xfrm>
          <a:prstGeom prst="rect">
            <a:avLst/>
          </a:prstGeom>
          <a:noFill/>
        </p:spPr>
        <p:txBody>
          <a:bodyPr wrap="none" rtlCol="0">
            <a:spAutoFit/>
          </a:bodyPr>
          <a:lstStyle/>
          <a:p>
            <a:r>
              <a:rPr lang="fr-FR" sz="1200" b="1" dirty="0">
                <a:latin typeface="Arial" panose="020B0604020202020204" pitchFamily="34" charset="0"/>
                <a:cs typeface="Arial" panose="020B0604020202020204" pitchFamily="34" charset="0"/>
              </a:rPr>
              <a:t>Pré existant </a:t>
            </a:r>
          </a:p>
        </p:txBody>
      </p:sp>
      <p:sp>
        <p:nvSpPr>
          <p:cNvPr id="6" name="ZoneTexte 5"/>
          <p:cNvSpPr txBox="1"/>
          <p:nvPr/>
        </p:nvSpPr>
        <p:spPr>
          <a:xfrm>
            <a:off x="1834816" y="1739628"/>
            <a:ext cx="1202573" cy="276999"/>
          </a:xfrm>
          <a:prstGeom prst="rect">
            <a:avLst/>
          </a:prstGeom>
          <a:noFill/>
        </p:spPr>
        <p:txBody>
          <a:bodyPr wrap="none" rtlCol="0">
            <a:spAutoFit/>
          </a:bodyPr>
          <a:lstStyle/>
          <a:p>
            <a:r>
              <a:rPr lang="fr-FR" sz="1200" b="1" dirty="0">
                <a:latin typeface="Arial" panose="020B0604020202020204" pitchFamily="34" charset="0"/>
                <a:cs typeface="Arial" panose="020B0604020202020204" pitchFamily="34" charset="0"/>
              </a:rPr>
              <a:t>Primo actions</a:t>
            </a:r>
          </a:p>
        </p:txBody>
      </p:sp>
      <p:sp>
        <p:nvSpPr>
          <p:cNvPr id="7" name="ZoneTexte 6"/>
          <p:cNvSpPr txBox="1"/>
          <p:nvPr/>
        </p:nvSpPr>
        <p:spPr>
          <a:xfrm>
            <a:off x="3519160" y="1011095"/>
            <a:ext cx="1760418" cy="461665"/>
          </a:xfrm>
          <a:prstGeom prst="rect">
            <a:avLst/>
          </a:prstGeom>
          <a:noFill/>
        </p:spPr>
        <p:txBody>
          <a:bodyPr wrap="none" rtlCol="0">
            <a:spAutoFit/>
          </a:bodyPr>
          <a:lstStyle/>
          <a:p>
            <a:r>
              <a:rPr lang="fr-FR" sz="1200" b="1" dirty="0">
                <a:latin typeface="Arial" panose="020B0604020202020204" pitchFamily="34" charset="0"/>
                <a:cs typeface="Arial" panose="020B0604020202020204" pitchFamily="34" charset="0"/>
              </a:rPr>
              <a:t>Mise en œuvre d’une </a:t>
            </a:r>
          </a:p>
          <a:p>
            <a:r>
              <a:rPr lang="fr-FR" sz="1200" b="1" dirty="0">
                <a:latin typeface="Arial" panose="020B0604020202020204" pitchFamily="34" charset="0"/>
                <a:cs typeface="Arial" panose="020B0604020202020204" pitchFamily="34" charset="0"/>
              </a:rPr>
              <a:t>animation territoriale</a:t>
            </a:r>
          </a:p>
        </p:txBody>
      </p:sp>
      <p:sp>
        <p:nvSpPr>
          <p:cNvPr id="9" name="ZoneTexte 8"/>
          <p:cNvSpPr txBox="1"/>
          <p:nvPr/>
        </p:nvSpPr>
        <p:spPr>
          <a:xfrm>
            <a:off x="5500538" y="642269"/>
            <a:ext cx="1372492" cy="461665"/>
          </a:xfrm>
          <a:prstGeom prst="rect">
            <a:avLst/>
          </a:prstGeom>
          <a:noFill/>
        </p:spPr>
        <p:txBody>
          <a:bodyPr wrap="none" rtlCol="0">
            <a:spAutoFit/>
          </a:bodyPr>
          <a:lstStyle/>
          <a:p>
            <a:r>
              <a:rPr lang="fr-FR" sz="1200" b="1" dirty="0">
                <a:latin typeface="Arial" panose="020B0604020202020204" pitchFamily="34" charset="0"/>
                <a:cs typeface="Arial" panose="020B0604020202020204" pitchFamily="34" charset="0"/>
              </a:rPr>
              <a:t>Mise en œuvre </a:t>
            </a:r>
          </a:p>
          <a:p>
            <a:r>
              <a:rPr lang="fr-FR" sz="1200" b="1" dirty="0">
                <a:latin typeface="Arial" panose="020B0604020202020204" pitchFamily="34" charset="0"/>
                <a:cs typeface="Arial" panose="020B0604020202020204" pitchFamily="34" charset="0"/>
              </a:rPr>
              <a:t>intercommunale</a:t>
            </a:r>
          </a:p>
        </p:txBody>
      </p:sp>
      <p:sp>
        <p:nvSpPr>
          <p:cNvPr id="10" name="ZoneTexte 9"/>
          <p:cNvSpPr txBox="1"/>
          <p:nvPr/>
        </p:nvSpPr>
        <p:spPr>
          <a:xfrm>
            <a:off x="7307411" y="121562"/>
            <a:ext cx="1678404" cy="646331"/>
          </a:xfrm>
          <a:prstGeom prst="rect">
            <a:avLst/>
          </a:prstGeom>
          <a:noFill/>
        </p:spPr>
        <p:txBody>
          <a:bodyPr wrap="square" rtlCol="0">
            <a:spAutoFit/>
          </a:bodyPr>
          <a:lstStyle/>
          <a:p>
            <a:pPr lvl="0"/>
            <a:r>
              <a:rPr lang="fr-FR" sz="1200" b="1" dirty="0">
                <a:latin typeface="Arial" panose="020B0604020202020204" pitchFamily="34" charset="0"/>
                <a:cs typeface="Arial" panose="020B0604020202020204" pitchFamily="34" charset="0"/>
              </a:rPr>
              <a:t>Poursuite et élargissement du chantier</a:t>
            </a:r>
          </a:p>
        </p:txBody>
      </p:sp>
      <p:sp>
        <p:nvSpPr>
          <p:cNvPr id="13" name="ZoneTexte 12"/>
          <p:cNvSpPr txBox="1"/>
          <p:nvPr/>
        </p:nvSpPr>
        <p:spPr>
          <a:xfrm>
            <a:off x="6568021" y="4620024"/>
            <a:ext cx="870751" cy="461665"/>
          </a:xfrm>
          <a:prstGeom prst="rect">
            <a:avLst/>
          </a:prstGeom>
          <a:noFill/>
        </p:spPr>
        <p:txBody>
          <a:bodyPr wrap="none" rtlCol="0">
            <a:spAutoFit/>
          </a:bodyPr>
          <a:lstStyle/>
          <a:p>
            <a:r>
              <a:rPr lang="fr-FR" sz="2400" dirty="0">
                <a:solidFill>
                  <a:schemeClr val="bg1"/>
                </a:solidFill>
                <a:latin typeface="Arial" panose="020B0604020202020204" pitchFamily="34" charset="0"/>
                <a:cs typeface="Arial" panose="020B0604020202020204" pitchFamily="34" charset="0"/>
              </a:rPr>
              <a:t>2024</a:t>
            </a:r>
          </a:p>
        </p:txBody>
      </p:sp>
      <p:sp>
        <p:nvSpPr>
          <p:cNvPr id="14" name="ZoneTexte 13"/>
          <p:cNvSpPr txBox="1"/>
          <p:nvPr/>
        </p:nvSpPr>
        <p:spPr>
          <a:xfrm>
            <a:off x="8029153" y="4626524"/>
            <a:ext cx="870751" cy="461665"/>
          </a:xfrm>
          <a:prstGeom prst="rect">
            <a:avLst/>
          </a:prstGeom>
          <a:noFill/>
        </p:spPr>
        <p:txBody>
          <a:bodyPr wrap="none" rtlCol="0">
            <a:spAutoFit/>
          </a:bodyPr>
          <a:lstStyle/>
          <a:p>
            <a:r>
              <a:rPr lang="fr-FR" sz="2400" dirty="0">
                <a:solidFill>
                  <a:schemeClr val="bg1"/>
                </a:solidFill>
                <a:latin typeface="Arial" panose="020B0604020202020204" pitchFamily="34" charset="0"/>
                <a:cs typeface="Arial" panose="020B0604020202020204" pitchFamily="34" charset="0"/>
              </a:rPr>
              <a:t>2025</a:t>
            </a:r>
          </a:p>
        </p:txBody>
      </p:sp>
      <p:graphicFrame>
        <p:nvGraphicFramePr>
          <p:cNvPr id="15" name="Diagramme 14"/>
          <p:cNvGraphicFramePr/>
          <p:nvPr>
            <p:extLst/>
          </p:nvPr>
        </p:nvGraphicFramePr>
        <p:xfrm>
          <a:off x="66174" y="4620024"/>
          <a:ext cx="9077826" cy="4556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6" name="ZoneTexte 15"/>
          <p:cNvSpPr txBox="1"/>
          <p:nvPr/>
        </p:nvSpPr>
        <p:spPr>
          <a:xfrm>
            <a:off x="5902779" y="4620025"/>
            <a:ext cx="1624692" cy="461665"/>
          </a:xfrm>
          <a:prstGeom prst="rect">
            <a:avLst/>
          </a:prstGeom>
          <a:noFill/>
        </p:spPr>
        <p:txBody>
          <a:bodyPr wrap="square" rtlCol="0">
            <a:spAutoFit/>
          </a:bodyPr>
          <a:lstStyle/>
          <a:p>
            <a:pPr algn="ctr"/>
            <a:r>
              <a:rPr lang="fr-FR" sz="2400" dirty="0">
                <a:solidFill>
                  <a:schemeClr val="bg1"/>
                </a:solidFill>
                <a:latin typeface="Arial" panose="020B0604020202020204" pitchFamily="34" charset="0"/>
                <a:cs typeface="Arial" panose="020B0604020202020204" pitchFamily="34" charset="0"/>
              </a:rPr>
              <a:t>2024</a:t>
            </a:r>
          </a:p>
        </p:txBody>
      </p:sp>
      <p:sp>
        <p:nvSpPr>
          <p:cNvPr id="17" name="ZoneTexte 16"/>
          <p:cNvSpPr txBox="1"/>
          <p:nvPr/>
        </p:nvSpPr>
        <p:spPr>
          <a:xfrm>
            <a:off x="7588374" y="4620025"/>
            <a:ext cx="1495467" cy="461665"/>
          </a:xfrm>
          <a:prstGeom prst="rect">
            <a:avLst/>
          </a:prstGeom>
          <a:noFill/>
        </p:spPr>
        <p:txBody>
          <a:bodyPr wrap="square" rtlCol="0">
            <a:spAutoFit/>
          </a:bodyPr>
          <a:lstStyle/>
          <a:p>
            <a:pPr algn="ctr"/>
            <a:r>
              <a:rPr lang="fr-FR" sz="2400" dirty="0">
                <a:solidFill>
                  <a:schemeClr val="bg1"/>
                </a:solidFill>
                <a:latin typeface="Arial" panose="020B0604020202020204" pitchFamily="34" charset="0"/>
                <a:cs typeface="Arial" panose="020B0604020202020204" pitchFamily="34" charset="0"/>
              </a:rPr>
              <a:t>2025</a:t>
            </a:r>
          </a:p>
        </p:txBody>
      </p:sp>
      <p:sp>
        <p:nvSpPr>
          <p:cNvPr id="18" name="ZoneTexte 17"/>
          <p:cNvSpPr txBox="1"/>
          <p:nvPr/>
        </p:nvSpPr>
        <p:spPr>
          <a:xfrm>
            <a:off x="1767222" y="4620025"/>
            <a:ext cx="2177972" cy="461665"/>
          </a:xfrm>
          <a:prstGeom prst="rect">
            <a:avLst/>
          </a:prstGeom>
          <a:noFill/>
        </p:spPr>
        <p:txBody>
          <a:bodyPr wrap="square" rtlCol="0">
            <a:spAutoFit/>
          </a:bodyPr>
          <a:lstStyle/>
          <a:p>
            <a:pPr algn="ctr"/>
            <a:r>
              <a:rPr lang="fr-FR" sz="2400" dirty="0" smtClean="0">
                <a:solidFill>
                  <a:schemeClr val="bg1"/>
                </a:solidFill>
                <a:latin typeface="Arial" panose="020B0604020202020204" pitchFamily="34" charset="0"/>
                <a:cs typeface="Arial" panose="020B0604020202020204" pitchFamily="34" charset="0"/>
              </a:rPr>
              <a:t>2022</a:t>
            </a:r>
            <a:endParaRPr lang="fr-FR" sz="2400" dirty="0">
              <a:solidFill>
                <a:schemeClr val="bg1"/>
              </a:solidFill>
              <a:latin typeface="Arial" panose="020B0604020202020204" pitchFamily="34" charset="0"/>
              <a:cs typeface="Arial" panose="020B0604020202020204" pitchFamily="34" charset="0"/>
            </a:endParaRPr>
          </a:p>
        </p:txBody>
      </p:sp>
      <p:sp>
        <p:nvSpPr>
          <p:cNvPr id="19" name="ZoneTexte 18"/>
          <p:cNvSpPr txBox="1"/>
          <p:nvPr/>
        </p:nvSpPr>
        <p:spPr>
          <a:xfrm>
            <a:off x="3680525" y="4620025"/>
            <a:ext cx="2161351" cy="461665"/>
          </a:xfrm>
          <a:prstGeom prst="rect">
            <a:avLst/>
          </a:prstGeom>
          <a:noFill/>
        </p:spPr>
        <p:txBody>
          <a:bodyPr wrap="square" rtlCol="0">
            <a:spAutoFit/>
          </a:bodyPr>
          <a:lstStyle/>
          <a:p>
            <a:pPr algn="ctr"/>
            <a:r>
              <a:rPr lang="fr-FR" sz="2400" dirty="0" smtClean="0">
                <a:solidFill>
                  <a:schemeClr val="bg1"/>
                </a:solidFill>
                <a:latin typeface="Arial" panose="020B0604020202020204" pitchFamily="34" charset="0"/>
                <a:cs typeface="Arial" panose="020B0604020202020204" pitchFamily="34" charset="0"/>
              </a:rPr>
              <a:t>2023</a:t>
            </a:r>
            <a:endParaRPr lang="fr-FR" sz="2400" dirty="0">
              <a:solidFill>
                <a:schemeClr val="bg1"/>
              </a:solidFill>
              <a:latin typeface="Arial" panose="020B0604020202020204" pitchFamily="34" charset="0"/>
              <a:cs typeface="Arial" panose="020B0604020202020204" pitchFamily="34" charset="0"/>
            </a:endParaRPr>
          </a:p>
        </p:txBody>
      </p:sp>
      <p:sp>
        <p:nvSpPr>
          <p:cNvPr id="20" name="ZoneTexte 19"/>
          <p:cNvSpPr txBox="1"/>
          <p:nvPr/>
        </p:nvSpPr>
        <p:spPr>
          <a:xfrm>
            <a:off x="165060" y="4609698"/>
            <a:ext cx="1710507" cy="461665"/>
          </a:xfrm>
          <a:prstGeom prst="rect">
            <a:avLst/>
          </a:prstGeom>
          <a:noFill/>
        </p:spPr>
        <p:txBody>
          <a:bodyPr wrap="square" rtlCol="0">
            <a:spAutoFit/>
          </a:bodyPr>
          <a:lstStyle/>
          <a:p>
            <a:pPr algn="ctr"/>
            <a:r>
              <a:rPr lang="fr-FR" sz="2400" dirty="0" smtClean="0">
                <a:solidFill>
                  <a:schemeClr val="bg1"/>
                </a:solidFill>
                <a:latin typeface="Arial" panose="020B0604020202020204" pitchFamily="34" charset="0"/>
                <a:cs typeface="Arial" panose="020B0604020202020204" pitchFamily="34" charset="0"/>
              </a:rPr>
              <a:t>J</a:t>
            </a:r>
            <a:endParaRPr lang="fr-FR" sz="2400" dirty="0">
              <a:solidFill>
                <a:schemeClr val="bg1"/>
              </a:solidFill>
              <a:latin typeface="Arial" panose="020B0604020202020204" pitchFamily="34" charset="0"/>
              <a:cs typeface="Arial" panose="020B0604020202020204" pitchFamily="34" charset="0"/>
            </a:endParaRPr>
          </a:p>
        </p:txBody>
      </p:sp>
      <p:sp>
        <p:nvSpPr>
          <p:cNvPr id="21" name="ZoneTexte 20"/>
          <p:cNvSpPr txBox="1"/>
          <p:nvPr/>
        </p:nvSpPr>
        <p:spPr>
          <a:xfrm>
            <a:off x="1729160" y="137270"/>
            <a:ext cx="4776190" cy="400110"/>
          </a:xfrm>
          <a:prstGeom prst="rect">
            <a:avLst/>
          </a:prstGeom>
          <a:noFill/>
        </p:spPr>
        <p:txBody>
          <a:bodyPr wrap="square" rtlCol="0">
            <a:spAutoFit/>
          </a:bodyPr>
          <a:lstStyle/>
          <a:p>
            <a:r>
              <a:rPr lang="fr-FR" sz="2000" b="1" dirty="0" smtClean="0"/>
              <a:t>Gouvernance métropolitaine des données</a:t>
            </a:r>
            <a:endParaRPr lang="fr-FR" sz="2000" b="1" dirty="0"/>
          </a:p>
        </p:txBody>
      </p:sp>
      <p:sp>
        <p:nvSpPr>
          <p:cNvPr id="24" name="Rectangle 23"/>
          <p:cNvSpPr/>
          <p:nvPr/>
        </p:nvSpPr>
        <p:spPr>
          <a:xfrm>
            <a:off x="79505" y="120218"/>
            <a:ext cx="1687717" cy="484496"/>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a:t>Axe </a:t>
            </a:r>
            <a:r>
              <a:rPr lang="fr-FR" b="1" dirty="0" smtClean="0"/>
              <a:t>3</a:t>
            </a:r>
            <a:endParaRPr lang="fr-FR" b="1" dirty="0"/>
          </a:p>
        </p:txBody>
      </p:sp>
    </p:spTree>
    <p:extLst>
      <p:ext uri="{BB962C8B-B14F-4D97-AF65-F5344CB8AC3E}">
        <p14:creationId xmlns:p14="http://schemas.microsoft.com/office/powerpoint/2010/main" val="1064481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nvPr>
        </p:nvGraphicFramePr>
        <p:xfrm>
          <a:off x="969491" y="1199766"/>
          <a:ext cx="7181336" cy="20829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1286647" y="561837"/>
            <a:ext cx="1034879" cy="646331"/>
          </a:xfrm>
          <a:prstGeom prst="rect">
            <a:avLst/>
          </a:prstGeom>
          <a:noFill/>
        </p:spPr>
        <p:txBody>
          <a:bodyPr wrap="square" rtlCol="0">
            <a:spAutoFit/>
          </a:bodyPr>
          <a:lstStyle/>
          <a:p>
            <a:pPr algn="ctr"/>
            <a:r>
              <a:rPr lang="fr-FR" sz="900" dirty="0">
                <a:solidFill>
                  <a:srgbClr val="FF0000"/>
                </a:solidFill>
              </a:rPr>
              <a:t>Mission Donnée</a:t>
            </a:r>
          </a:p>
          <a:p>
            <a:pPr algn="ctr"/>
            <a:r>
              <a:rPr lang="fr-FR" sz="900" dirty="0">
                <a:solidFill>
                  <a:srgbClr val="00B050"/>
                </a:solidFill>
              </a:rPr>
              <a:t>Chef de projets SIG</a:t>
            </a:r>
          </a:p>
          <a:p>
            <a:pPr algn="ctr"/>
            <a:r>
              <a:rPr lang="fr-FR" sz="900" dirty="0">
                <a:solidFill>
                  <a:srgbClr val="FF0000"/>
                </a:solidFill>
              </a:rPr>
              <a:t>DSIC</a:t>
            </a:r>
          </a:p>
        </p:txBody>
      </p:sp>
      <p:sp>
        <p:nvSpPr>
          <p:cNvPr id="6" name="ZoneTexte 5"/>
          <p:cNvSpPr txBox="1"/>
          <p:nvPr/>
        </p:nvSpPr>
        <p:spPr>
          <a:xfrm>
            <a:off x="2840509" y="561836"/>
            <a:ext cx="1071949" cy="369332"/>
          </a:xfrm>
          <a:prstGeom prst="rect">
            <a:avLst/>
          </a:prstGeom>
          <a:noFill/>
        </p:spPr>
        <p:txBody>
          <a:bodyPr wrap="square" rtlCol="0">
            <a:spAutoFit/>
          </a:bodyPr>
          <a:lstStyle/>
          <a:p>
            <a:pPr algn="ctr"/>
            <a:r>
              <a:rPr lang="fr-FR" sz="900" dirty="0">
                <a:solidFill>
                  <a:srgbClr val="FF0000"/>
                </a:solidFill>
              </a:rPr>
              <a:t>Mission Donnée</a:t>
            </a:r>
          </a:p>
          <a:p>
            <a:pPr algn="ctr"/>
            <a:r>
              <a:rPr lang="fr-FR" sz="900" dirty="0">
                <a:solidFill>
                  <a:srgbClr val="00B050"/>
                </a:solidFill>
              </a:rPr>
              <a:t>Chefs de projet SIG</a:t>
            </a:r>
          </a:p>
        </p:txBody>
      </p:sp>
      <p:sp>
        <p:nvSpPr>
          <p:cNvPr id="7" name="ZoneTexte 6"/>
          <p:cNvSpPr txBox="1"/>
          <p:nvPr/>
        </p:nvSpPr>
        <p:spPr>
          <a:xfrm>
            <a:off x="4431442" y="561837"/>
            <a:ext cx="1071949" cy="507831"/>
          </a:xfrm>
          <a:prstGeom prst="rect">
            <a:avLst/>
          </a:prstGeom>
          <a:noFill/>
        </p:spPr>
        <p:txBody>
          <a:bodyPr wrap="square" rtlCol="0">
            <a:spAutoFit/>
          </a:bodyPr>
          <a:lstStyle/>
          <a:p>
            <a:pPr algn="ctr"/>
            <a:r>
              <a:rPr lang="fr-FR" sz="900" dirty="0">
                <a:solidFill>
                  <a:srgbClr val="00B050"/>
                </a:solidFill>
              </a:rPr>
              <a:t>Chefs de projet SIG</a:t>
            </a:r>
          </a:p>
          <a:p>
            <a:pPr algn="ctr"/>
            <a:r>
              <a:rPr lang="fr-FR" sz="900" dirty="0">
                <a:solidFill>
                  <a:srgbClr val="0070C0"/>
                </a:solidFill>
              </a:rPr>
              <a:t>DIG</a:t>
            </a:r>
          </a:p>
          <a:p>
            <a:pPr algn="ctr"/>
            <a:r>
              <a:rPr lang="fr-FR" sz="900" dirty="0">
                <a:solidFill>
                  <a:schemeClr val="accent2">
                    <a:lumMod val="75000"/>
                  </a:schemeClr>
                </a:solidFill>
              </a:rPr>
              <a:t>DSIC</a:t>
            </a:r>
          </a:p>
        </p:txBody>
      </p:sp>
      <p:sp>
        <p:nvSpPr>
          <p:cNvPr id="9" name="ZoneTexte 8"/>
          <p:cNvSpPr txBox="1"/>
          <p:nvPr/>
        </p:nvSpPr>
        <p:spPr>
          <a:xfrm>
            <a:off x="6050176" y="560677"/>
            <a:ext cx="1071949" cy="646331"/>
          </a:xfrm>
          <a:prstGeom prst="rect">
            <a:avLst/>
          </a:prstGeom>
          <a:noFill/>
        </p:spPr>
        <p:txBody>
          <a:bodyPr wrap="square" rtlCol="0">
            <a:spAutoFit/>
          </a:bodyPr>
          <a:lstStyle/>
          <a:p>
            <a:pPr algn="ctr"/>
            <a:r>
              <a:rPr lang="fr-FR" sz="900" dirty="0">
                <a:solidFill>
                  <a:srgbClr val="FF0000"/>
                </a:solidFill>
              </a:rPr>
              <a:t>Mission Donnée</a:t>
            </a:r>
            <a:endParaRPr lang="fr-FR" sz="900" dirty="0">
              <a:solidFill>
                <a:srgbClr val="00B050"/>
              </a:solidFill>
            </a:endParaRPr>
          </a:p>
          <a:p>
            <a:pPr algn="ctr"/>
            <a:r>
              <a:rPr lang="fr-FR" sz="900" dirty="0">
                <a:solidFill>
                  <a:srgbClr val="00B050"/>
                </a:solidFill>
              </a:rPr>
              <a:t>Chefs de projet SIG</a:t>
            </a:r>
          </a:p>
          <a:p>
            <a:pPr algn="ctr"/>
            <a:r>
              <a:rPr lang="fr-FR" sz="900" dirty="0">
                <a:solidFill>
                  <a:srgbClr val="0070C0"/>
                </a:solidFill>
              </a:rPr>
              <a:t>DIG</a:t>
            </a:r>
          </a:p>
          <a:p>
            <a:pPr algn="ctr"/>
            <a:r>
              <a:rPr lang="fr-FR" sz="900" dirty="0">
                <a:solidFill>
                  <a:schemeClr val="accent2">
                    <a:lumMod val="75000"/>
                  </a:schemeClr>
                </a:solidFill>
              </a:rPr>
              <a:t>DSIC</a:t>
            </a:r>
          </a:p>
        </p:txBody>
      </p:sp>
      <p:sp>
        <p:nvSpPr>
          <p:cNvPr id="10" name="Rectangle à coins arrondis 9"/>
          <p:cNvSpPr/>
          <p:nvPr/>
        </p:nvSpPr>
        <p:spPr>
          <a:xfrm>
            <a:off x="541123" y="614825"/>
            <a:ext cx="518984" cy="263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t>QUI</a:t>
            </a:r>
          </a:p>
        </p:txBody>
      </p:sp>
      <p:sp>
        <p:nvSpPr>
          <p:cNvPr id="11" name="Rectangle à coins arrondis 10"/>
          <p:cNvSpPr/>
          <p:nvPr/>
        </p:nvSpPr>
        <p:spPr>
          <a:xfrm>
            <a:off x="513321" y="4062881"/>
            <a:ext cx="574589" cy="263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QUOI</a:t>
            </a:r>
          </a:p>
        </p:txBody>
      </p:sp>
      <p:sp>
        <p:nvSpPr>
          <p:cNvPr id="12" name="ZoneTexte 11"/>
          <p:cNvSpPr txBox="1"/>
          <p:nvPr/>
        </p:nvSpPr>
        <p:spPr>
          <a:xfrm>
            <a:off x="1286647" y="4082815"/>
            <a:ext cx="976184" cy="230832"/>
          </a:xfrm>
          <a:prstGeom prst="rect">
            <a:avLst/>
          </a:prstGeom>
          <a:noFill/>
        </p:spPr>
        <p:txBody>
          <a:bodyPr wrap="square" rtlCol="0">
            <a:spAutoFit/>
          </a:bodyPr>
          <a:lstStyle/>
          <a:p>
            <a:pPr algn="ctr"/>
            <a:r>
              <a:rPr lang="fr-FR" sz="900" dirty="0">
                <a:solidFill>
                  <a:srgbClr val="FF0000"/>
                </a:solidFill>
                <a:hlinkClick r:id="rId7"/>
              </a:rPr>
              <a:t>Qui fait quoi?</a:t>
            </a:r>
            <a:endParaRPr lang="fr-FR" sz="900" dirty="0">
              <a:solidFill>
                <a:srgbClr val="FF0000"/>
              </a:solidFill>
            </a:endParaRPr>
          </a:p>
        </p:txBody>
      </p:sp>
      <p:sp>
        <p:nvSpPr>
          <p:cNvPr id="13" name="ZoneTexte 12"/>
          <p:cNvSpPr txBox="1"/>
          <p:nvPr/>
        </p:nvSpPr>
        <p:spPr>
          <a:xfrm>
            <a:off x="2936274" y="4082815"/>
            <a:ext cx="976184" cy="230832"/>
          </a:xfrm>
          <a:prstGeom prst="rect">
            <a:avLst/>
          </a:prstGeom>
          <a:noFill/>
        </p:spPr>
        <p:txBody>
          <a:bodyPr wrap="square" rtlCol="0">
            <a:spAutoFit/>
          </a:bodyPr>
          <a:lstStyle/>
          <a:p>
            <a:pPr algn="ctr"/>
            <a:r>
              <a:rPr lang="fr-FR" sz="900" dirty="0">
                <a:solidFill>
                  <a:srgbClr val="FF0000"/>
                </a:solidFill>
                <a:hlinkClick r:id="rId8"/>
              </a:rPr>
              <a:t>Poc Data Mel</a:t>
            </a:r>
            <a:endParaRPr lang="fr-FR" sz="900" dirty="0">
              <a:solidFill>
                <a:srgbClr val="FF0000"/>
              </a:solidFill>
            </a:endParaRPr>
          </a:p>
        </p:txBody>
      </p:sp>
      <p:sp>
        <p:nvSpPr>
          <p:cNvPr id="14" name="ZoneTexte 13"/>
          <p:cNvSpPr txBox="1"/>
          <p:nvPr/>
        </p:nvSpPr>
        <p:spPr>
          <a:xfrm>
            <a:off x="4584100" y="3940309"/>
            <a:ext cx="1024066" cy="1077218"/>
          </a:xfrm>
          <a:prstGeom prst="rect">
            <a:avLst/>
          </a:prstGeom>
          <a:noFill/>
        </p:spPr>
        <p:txBody>
          <a:bodyPr wrap="square" rtlCol="0">
            <a:spAutoFit/>
          </a:bodyPr>
          <a:lstStyle/>
          <a:p>
            <a:pPr algn="ctr"/>
            <a:r>
              <a:rPr lang="fr-FR" sz="800" dirty="0">
                <a:solidFill>
                  <a:srgbClr val="FF0000"/>
                </a:solidFill>
              </a:rPr>
              <a:t>Annuaire référents</a:t>
            </a:r>
          </a:p>
          <a:p>
            <a:pPr algn="ctr"/>
            <a:r>
              <a:rPr lang="fr-FR" sz="800" dirty="0">
                <a:solidFill>
                  <a:srgbClr val="FF0000"/>
                </a:solidFill>
              </a:rPr>
              <a:t>Procédure d’intégration</a:t>
            </a:r>
          </a:p>
          <a:p>
            <a:pPr algn="ctr"/>
            <a:r>
              <a:rPr lang="fr-FR" sz="800" dirty="0">
                <a:solidFill>
                  <a:srgbClr val="FF0000"/>
                </a:solidFill>
              </a:rPr>
              <a:t>Procédure acquisition</a:t>
            </a:r>
          </a:p>
          <a:p>
            <a:pPr algn="ctr"/>
            <a:r>
              <a:rPr lang="fr-FR" sz="800" dirty="0">
                <a:solidFill>
                  <a:srgbClr val="FF0000"/>
                </a:solidFill>
              </a:rPr>
              <a:t>Les règles de la création en base</a:t>
            </a:r>
          </a:p>
          <a:p>
            <a:pPr algn="ctr"/>
            <a:r>
              <a:rPr lang="fr-FR" sz="800" dirty="0">
                <a:solidFill>
                  <a:srgbClr val="FF0000"/>
                </a:solidFill>
              </a:rPr>
              <a:t>…</a:t>
            </a:r>
          </a:p>
        </p:txBody>
      </p:sp>
      <p:cxnSp>
        <p:nvCxnSpPr>
          <p:cNvPr id="17" name="Connecteur droit avec flèche 16"/>
          <p:cNvCxnSpPr/>
          <p:nvPr/>
        </p:nvCxnSpPr>
        <p:spPr>
          <a:xfrm>
            <a:off x="2888391" y="3622521"/>
            <a:ext cx="5262436" cy="18536"/>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sp>
        <p:nvSpPr>
          <p:cNvPr id="18" name="ZoneTexte 17"/>
          <p:cNvSpPr txBox="1"/>
          <p:nvPr/>
        </p:nvSpPr>
        <p:spPr>
          <a:xfrm>
            <a:off x="4395914" y="3623425"/>
            <a:ext cx="2726211" cy="230832"/>
          </a:xfrm>
          <a:prstGeom prst="rect">
            <a:avLst/>
          </a:prstGeom>
          <a:noFill/>
        </p:spPr>
        <p:txBody>
          <a:bodyPr wrap="square" rtlCol="0">
            <a:spAutoFit/>
          </a:bodyPr>
          <a:lstStyle/>
          <a:p>
            <a:pPr algn="ctr"/>
            <a:r>
              <a:rPr lang="fr-FR" sz="900" b="1" u="sng" dirty="0">
                <a:solidFill>
                  <a:schemeClr val="bg1">
                    <a:lumMod val="50000"/>
                  </a:schemeClr>
                </a:solidFill>
              </a:rPr>
              <a:t>Catalogue </a:t>
            </a:r>
            <a:r>
              <a:rPr lang="fr-FR" sz="900" b="1" u="sng" dirty="0" smtClean="0">
                <a:solidFill>
                  <a:schemeClr val="bg1">
                    <a:lumMod val="50000"/>
                  </a:schemeClr>
                </a:solidFill>
              </a:rPr>
              <a:t>de données</a:t>
            </a:r>
            <a:endParaRPr lang="fr-FR" sz="900" b="1" u="sng" dirty="0">
              <a:solidFill>
                <a:schemeClr val="bg1">
                  <a:lumMod val="50000"/>
                </a:schemeClr>
              </a:solidFill>
            </a:endParaRPr>
          </a:p>
        </p:txBody>
      </p:sp>
      <p:cxnSp>
        <p:nvCxnSpPr>
          <p:cNvPr id="16" name="Connecteur droit avec flèche 15"/>
          <p:cNvCxnSpPr/>
          <p:nvPr/>
        </p:nvCxnSpPr>
        <p:spPr>
          <a:xfrm>
            <a:off x="2888390" y="3075735"/>
            <a:ext cx="5262436" cy="18536"/>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sp>
        <p:nvSpPr>
          <p:cNvPr id="19" name="ZoneTexte 18"/>
          <p:cNvSpPr txBox="1"/>
          <p:nvPr/>
        </p:nvSpPr>
        <p:spPr>
          <a:xfrm>
            <a:off x="3732895" y="3056373"/>
            <a:ext cx="4052248" cy="369332"/>
          </a:xfrm>
          <a:prstGeom prst="rect">
            <a:avLst/>
          </a:prstGeom>
          <a:noFill/>
        </p:spPr>
        <p:txBody>
          <a:bodyPr wrap="square" rtlCol="0">
            <a:spAutoFit/>
          </a:bodyPr>
          <a:lstStyle/>
          <a:p>
            <a:pPr algn="ctr"/>
            <a:r>
              <a:rPr lang="fr-FR" sz="900" b="1" dirty="0">
                <a:solidFill>
                  <a:schemeClr val="bg1">
                    <a:lumMod val="50000"/>
                  </a:schemeClr>
                </a:solidFill>
              </a:rPr>
              <a:t>Formations </a:t>
            </a:r>
          </a:p>
          <a:p>
            <a:pPr algn="ctr"/>
            <a:r>
              <a:rPr lang="fr-FR" sz="900" dirty="0">
                <a:solidFill>
                  <a:srgbClr val="FF0000"/>
                </a:solidFill>
              </a:rPr>
              <a:t>Enjeux data, </a:t>
            </a:r>
            <a:r>
              <a:rPr lang="fr-FR" sz="900" dirty="0" err="1">
                <a:solidFill>
                  <a:srgbClr val="FF0000"/>
                </a:solidFill>
              </a:rPr>
              <a:t>Qgis</a:t>
            </a:r>
            <a:r>
              <a:rPr lang="fr-FR" sz="900" dirty="0">
                <a:solidFill>
                  <a:srgbClr val="FF0000"/>
                </a:solidFill>
              </a:rPr>
              <a:t>, </a:t>
            </a:r>
            <a:r>
              <a:rPr lang="fr-FR" sz="900" dirty="0" err="1">
                <a:solidFill>
                  <a:srgbClr val="FF0000"/>
                </a:solidFill>
              </a:rPr>
              <a:t>Qlik</a:t>
            </a:r>
            <a:r>
              <a:rPr lang="fr-FR" sz="900" dirty="0">
                <a:solidFill>
                  <a:srgbClr val="FF0000"/>
                </a:solidFill>
              </a:rPr>
              <a:t>, MELMAP, </a:t>
            </a:r>
            <a:r>
              <a:rPr lang="fr-FR" sz="900" dirty="0" err="1">
                <a:solidFill>
                  <a:srgbClr val="FF0000"/>
                </a:solidFill>
              </a:rPr>
              <a:t>Isogéo</a:t>
            </a:r>
            <a:r>
              <a:rPr lang="fr-FR" sz="900" dirty="0">
                <a:solidFill>
                  <a:srgbClr val="FF0000"/>
                </a:solidFill>
              </a:rPr>
              <a:t>, </a:t>
            </a:r>
            <a:r>
              <a:rPr lang="fr-FR" sz="900" dirty="0" smtClean="0">
                <a:solidFill>
                  <a:srgbClr val="FF0000"/>
                </a:solidFill>
              </a:rPr>
              <a:t>Oracle, FME, APEX, </a:t>
            </a:r>
            <a:r>
              <a:rPr lang="fr-FR" sz="900" dirty="0">
                <a:solidFill>
                  <a:srgbClr val="FF0000"/>
                </a:solidFill>
              </a:rPr>
              <a:t>Open </a:t>
            </a:r>
            <a:r>
              <a:rPr lang="fr-FR" sz="900" dirty="0" smtClean="0">
                <a:solidFill>
                  <a:srgbClr val="FF0000"/>
                </a:solidFill>
              </a:rPr>
              <a:t>data, etc.</a:t>
            </a:r>
            <a:endParaRPr lang="fr-FR" sz="900" dirty="0">
              <a:solidFill>
                <a:srgbClr val="FF0000"/>
              </a:solidFill>
            </a:endParaRPr>
          </a:p>
        </p:txBody>
      </p:sp>
      <p:sp>
        <p:nvSpPr>
          <p:cNvPr id="2" name="Rectangle à coins arrondis 1"/>
          <p:cNvSpPr/>
          <p:nvPr/>
        </p:nvSpPr>
        <p:spPr>
          <a:xfrm>
            <a:off x="4560159" y="3916008"/>
            <a:ext cx="1071949" cy="11258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3" name="ZoneTexte 2"/>
          <p:cNvSpPr txBox="1"/>
          <p:nvPr/>
        </p:nvSpPr>
        <p:spPr>
          <a:xfrm>
            <a:off x="5592978" y="4369274"/>
            <a:ext cx="710513" cy="219291"/>
          </a:xfrm>
          <a:prstGeom prst="rect">
            <a:avLst/>
          </a:prstGeom>
          <a:noFill/>
        </p:spPr>
        <p:txBody>
          <a:bodyPr wrap="square" rtlCol="0">
            <a:spAutoFit/>
          </a:bodyPr>
          <a:lstStyle/>
          <a:p>
            <a:pPr algn="ctr"/>
            <a:r>
              <a:rPr lang="fr-FR" sz="825" dirty="0"/>
              <a:t>« Kit data »</a:t>
            </a:r>
          </a:p>
        </p:txBody>
      </p:sp>
      <p:sp>
        <p:nvSpPr>
          <p:cNvPr id="20" name="Rectangle à coins arrondis 19"/>
          <p:cNvSpPr/>
          <p:nvPr/>
        </p:nvSpPr>
        <p:spPr>
          <a:xfrm>
            <a:off x="6405434" y="4151643"/>
            <a:ext cx="1071949" cy="7584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21" name="ZoneTexte 20"/>
          <p:cNvSpPr txBox="1"/>
          <p:nvPr/>
        </p:nvSpPr>
        <p:spPr>
          <a:xfrm>
            <a:off x="6429375" y="4152448"/>
            <a:ext cx="1024066" cy="784830"/>
          </a:xfrm>
          <a:prstGeom prst="rect">
            <a:avLst/>
          </a:prstGeom>
          <a:noFill/>
        </p:spPr>
        <p:txBody>
          <a:bodyPr wrap="square" rtlCol="0">
            <a:spAutoFit/>
          </a:bodyPr>
          <a:lstStyle/>
          <a:p>
            <a:pPr algn="ctr"/>
            <a:r>
              <a:rPr lang="fr-FR" sz="900" dirty="0">
                <a:solidFill>
                  <a:srgbClr val="FF0000"/>
                </a:solidFill>
              </a:rPr>
              <a:t>Prescription d’outils</a:t>
            </a:r>
          </a:p>
          <a:p>
            <a:pPr algn="ctr"/>
            <a:r>
              <a:rPr lang="fr-FR" sz="900" dirty="0">
                <a:solidFill>
                  <a:srgbClr val="FF0000"/>
                </a:solidFill>
              </a:rPr>
              <a:t>PAMELA</a:t>
            </a:r>
          </a:p>
          <a:p>
            <a:pPr algn="ctr"/>
            <a:r>
              <a:rPr lang="fr-FR" sz="900" dirty="0">
                <a:solidFill>
                  <a:srgbClr val="FF0000"/>
                </a:solidFill>
              </a:rPr>
              <a:t>QLIK</a:t>
            </a:r>
          </a:p>
          <a:p>
            <a:pPr algn="ctr"/>
            <a:r>
              <a:rPr lang="fr-FR" sz="900" dirty="0">
                <a:solidFill>
                  <a:srgbClr val="FF0000"/>
                </a:solidFill>
              </a:rPr>
              <a:t>…</a:t>
            </a:r>
          </a:p>
        </p:txBody>
      </p:sp>
      <p:sp>
        <p:nvSpPr>
          <p:cNvPr id="22" name="ZoneTexte 21"/>
          <p:cNvSpPr txBox="1"/>
          <p:nvPr/>
        </p:nvSpPr>
        <p:spPr>
          <a:xfrm>
            <a:off x="7501324" y="4357730"/>
            <a:ext cx="963827" cy="346249"/>
          </a:xfrm>
          <a:prstGeom prst="rect">
            <a:avLst/>
          </a:prstGeom>
          <a:noFill/>
        </p:spPr>
        <p:txBody>
          <a:bodyPr wrap="square" rtlCol="0">
            <a:spAutoFit/>
          </a:bodyPr>
          <a:lstStyle/>
          <a:p>
            <a:pPr algn="ctr"/>
            <a:r>
              <a:rPr lang="fr-FR" sz="825" dirty="0"/>
              <a:t>« Prescription d’usage »</a:t>
            </a:r>
          </a:p>
        </p:txBody>
      </p:sp>
      <p:sp>
        <p:nvSpPr>
          <p:cNvPr id="24" name="ZoneTexte 23"/>
          <p:cNvSpPr txBox="1"/>
          <p:nvPr/>
        </p:nvSpPr>
        <p:spPr>
          <a:xfrm>
            <a:off x="47617" y="71637"/>
            <a:ext cx="8780697" cy="276999"/>
          </a:xfrm>
          <a:prstGeom prst="rect">
            <a:avLst/>
          </a:prstGeom>
          <a:noFill/>
        </p:spPr>
        <p:txBody>
          <a:bodyPr wrap="square" rtlCol="0">
            <a:spAutoFit/>
          </a:bodyPr>
          <a:lstStyle/>
          <a:p>
            <a:r>
              <a:rPr lang="fr-FR" sz="1200" dirty="0">
                <a:solidFill>
                  <a:srgbClr val="FF0000"/>
                </a:solidFill>
                <a:latin typeface="Arial"/>
                <a:cs typeface="Arial"/>
              </a:rPr>
              <a:t>Mise en œuvre et matérialisation de la feuille de </a:t>
            </a:r>
            <a:r>
              <a:rPr lang="fr-FR" sz="1200" dirty="0" smtClean="0">
                <a:solidFill>
                  <a:srgbClr val="FF0000"/>
                </a:solidFill>
                <a:latin typeface="Arial"/>
                <a:cs typeface="Arial"/>
              </a:rPr>
              <a:t>route (interne) </a:t>
            </a:r>
            <a:r>
              <a:rPr lang="fr-FR" sz="1200" dirty="0" smtClean="0">
                <a:solidFill>
                  <a:srgbClr val="FF0000"/>
                </a:solidFill>
                <a:latin typeface="Arial"/>
                <a:cs typeface="Arial"/>
              </a:rPr>
              <a:t>/ </a:t>
            </a:r>
            <a:r>
              <a:rPr lang="fr-FR" sz="1200" dirty="0" err="1" smtClean="0">
                <a:latin typeface="Arial"/>
                <a:cs typeface="Arial"/>
              </a:rPr>
              <a:t>Process</a:t>
            </a:r>
            <a:r>
              <a:rPr lang="fr-FR" sz="1200" dirty="0" smtClean="0">
                <a:latin typeface="Arial"/>
                <a:cs typeface="Arial"/>
              </a:rPr>
              <a:t> d’accompagnement « générique » des directions</a:t>
            </a:r>
            <a:endParaRPr lang="fr-FR" sz="1200" b="1" i="1" dirty="0">
              <a:latin typeface="Arial"/>
              <a:cs typeface="Arial"/>
            </a:endParaRPr>
          </a:p>
        </p:txBody>
      </p:sp>
    </p:spTree>
    <p:extLst>
      <p:ext uri="{BB962C8B-B14F-4D97-AF65-F5344CB8AC3E}">
        <p14:creationId xmlns:p14="http://schemas.microsoft.com/office/powerpoint/2010/main" val="3858022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03572" y="631785"/>
            <a:ext cx="1119831" cy="507831"/>
          </a:xfrm>
          <a:prstGeom prst="rect">
            <a:avLst/>
          </a:prstGeom>
          <a:noFill/>
        </p:spPr>
        <p:txBody>
          <a:bodyPr wrap="square" rtlCol="0">
            <a:spAutoFit/>
          </a:bodyPr>
          <a:lstStyle/>
          <a:p>
            <a:r>
              <a:rPr lang="fr-FR" sz="1350" b="1" u="sng" dirty="0"/>
              <a:t>Instances de coordination</a:t>
            </a:r>
          </a:p>
        </p:txBody>
      </p:sp>
      <p:sp>
        <p:nvSpPr>
          <p:cNvPr id="5" name="ZoneTexte 4"/>
          <p:cNvSpPr txBox="1"/>
          <p:nvPr/>
        </p:nvSpPr>
        <p:spPr>
          <a:xfrm>
            <a:off x="3251371" y="723365"/>
            <a:ext cx="1947734" cy="300082"/>
          </a:xfrm>
          <a:prstGeom prst="rect">
            <a:avLst/>
          </a:prstGeom>
          <a:noFill/>
        </p:spPr>
        <p:txBody>
          <a:bodyPr wrap="square" rtlCol="0">
            <a:spAutoFit/>
          </a:bodyPr>
          <a:lstStyle/>
          <a:p>
            <a:r>
              <a:rPr lang="fr-FR" sz="1350" b="1" u="sng" dirty="0"/>
              <a:t>Instances d’animation</a:t>
            </a:r>
          </a:p>
        </p:txBody>
      </p:sp>
      <p:sp>
        <p:nvSpPr>
          <p:cNvPr id="6" name="Ellipse 5"/>
          <p:cNvSpPr/>
          <p:nvPr/>
        </p:nvSpPr>
        <p:spPr>
          <a:xfrm>
            <a:off x="594283" y="1238163"/>
            <a:ext cx="1019432" cy="8958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solidFill>
                  <a:srgbClr val="FF0000"/>
                </a:solidFill>
              </a:rPr>
              <a:t>DSIC</a:t>
            </a:r>
          </a:p>
        </p:txBody>
      </p:sp>
      <p:sp>
        <p:nvSpPr>
          <p:cNvPr id="7" name="Ellipse 6"/>
          <p:cNvSpPr/>
          <p:nvPr/>
        </p:nvSpPr>
        <p:spPr>
          <a:xfrm>
            <a:off x="1156516" y="1238163"/>
            <a:ext cx="1019432" cy="8958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solidFill>
                  <a:srgbClr val="FF0000"/>
                </a:solidFill>
              </a:rPr>
              <a:t>DIG</a:t>
            </a:r>
          </a:p>
        </p:txBody>
      </p:sp>
      <p:sp>
        <p:nvSpPr>
          <p:cNvPr id="8" name="Ellipse 7"/>
          <p:cNvSpPr/>
          <p:nvPr/>
        </p:nvSpPr>
        <p:spPr>
          <a:xfrm>
            <a:off x="853772" y="3100471"/>
            <a:ext cx="1019432" cy="8958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solidFill>
                  <a:srgbClr val="FF0000"/>
                </a:solidFill>
              </a:rPr>
              <a:t>DIG</a:t>
            </a:r>
          </a:p>
        </p:txBody>
      </p:sp>
      <p:sp>
        <p:nvSpPr>
          <p:cNvPr id="9" name="ZoneTexte 8"/>
          <p:cNvSpPr txBox="1"/>
          <p:nvPr/>
        </p:nvSpPr>
        <p:spPr>
          <a:xfrm>
            <a:off x="594283" y="2191694"/>
            <a:ext cx="1538416" cy="727122"/>
          </a:xfrm>
          <a:prstGeom prst="rect">
            <a:avLst/>
          </a:prstGeom>
          <a:noFill/>
        </p:spPr>
        <p:txBody>
          <a:bodyPr wrap="square" rtlCol="0">
            <a:spAutoFit/>
          </a:bodyPr>
          <a:lstStyle/>
          <a:p>
            <a:pPr algn="ctr"/>
            <a:r>
              <a:rPr lang="fr-FR" sz="825" i="1" dirty="0"/>
              <a:t>Répartition des tâches</a:t>
            </a:r>
          </a:p>
          <a:p>
            <a:pPr algn="ctr"/>
            <a:r>
              <a:rPr lang="fr-FR" sz="825" i="1" dirty="0"/>
              <a:t>Analyse des demandes métiers</a:t>
            </a:r>
          </a:p>
          <a:p>
            <a:pPr algn="ctr"/>
            <a:r>
              <a:rPr lang="fr-FR" sz="825" i="1" dirty="0"/>
              <a:t>Partage des ressources et outils, méthodes</a:t>
            </a:r>
          </a:p>
          <a:p>
            <a:pPr algn="ctr"/>
            <a:r>
              <a:rPr lang="fr-FR" sz="825" i="1" dirty="0"/>
              <a:t>1 x mois</a:t>
            </a:r>
          </a:p>
        </p:txBody>
      </p:sp>
      <p:sp>
        <p:nvSpPr>
          <p:cNvPr id="10" name="ZoneTexte 9"/>
          <p:cNvSpPr txBox="1"/>
          <p:nvPr/>
        </p:nvSpPr>
        <p:spPr>
          <a:xfrm>
            <a:off x="637532" y="4104145"/>
            <a:ext cx="1538416" cy="727122"/>
          </a:xfrm>
          <a:prstGeom prst="rect">
            <a:avLst/>
          </a:prstGeom>
          <a:noFill/>
        </p:spPr>
        <p:txBody>
          <a:bodyPr wrap="square" rtlCol="0">
            <a:spAutoFit/>
          </a:bodyPr>
          <a:lstStyle/>
          <a:p>
            <a:pPr algn="ctr"/>
            <a:r>
              <a:rPr lang="fr-FR" sz="825" i="1" dirty="0"/>
              <a:t>Répartition des tâches</a:t>
            </a:r>
          </a:p>
          <a:p>
            <a:pPr algn="ctr"/>
            <a:r>
              <a:rPr lang="fr-FR" sz="825" i="1" dirty="0"/>
              <a:t>Revue de projets et sollicitations</a:t>
            </a:r>
          </a:p>
          <a:p>
            <a:pPr algn="ctr"/>
            <a:r>
              <a:rPr lang="fr-FR" sz="825" i="1" dirty="0"/>
              <a:t>Blocage, freins, priorisation</a:t>
            </a:r>
          </a:p>
          <a:p>
            <a:pPr algn="ctr"/>
            <a:r>
              <a:rPr lang="fr-FR" sz="825" i="1" dirty="0"/>
              <a:t>2 x mois</a:t>
            </a:r>
          </a:p>
        </p:txBody>
      </p:sp>
      <p:sp>
        <p:nvSpPr>
          <p:cNvPr id="11" name="Rectangle 10"/>
          <p:cNvSpPr/>
          <p:nvPr/>
        </p:nvSpPr>
        <p:spPr>
          <a:xfrm>
            <a:off x="643708" y="3833034"/>
            <a:ext cx="664174" cy="26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 dirty="0"/>
              <a:t>Mission + RUF et Chefs de service</a:t>
            </a:r>
          </a:p>
        </p:txBody>
      </p:sp>
      <p:sp>
        <p:nvSpPr>
          <p:cNvPr id="12" name="Rectangle 11"/>
          <p:cNvSpPr/>
          <p:nvPr/>
        </p:nvSpPr>
        <p:spPr>
          <a:xfrm>
            <a:off x="1419095" y="3833034"/>
            <a:ext cx="664174" cy="265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 dirty="0"/>
              <a:t>Mission + Chefs de projet SIG</a:t>
            </a:r>
          </a:p>
        </p:txBody>
      </p:sp>
      <p:sp>
        <p:nvSpPr>
          <p:cNvPr id="13" name="Ellipse 12"/>
          <p:cNvSpPr/>
          <p:nvPr/>
        </p:nvSpPr>
        <p:spPr>
          <a:xfrm>
            <a:off x="2869470" y="2305698"/>
            <a:ext cx="1359243" cy="118007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50" dirty="0">
                <a:solidFill>
                  <a:srgbClr val="FF0000"/>
                </a:solidFill>
              </a:rPr>
              <a:t>Référents données</a:t>
            </a:r>
          </a:p>
        </p:txBody>
      </p:sp>
      <p:sp>
        <p:nvSpPr>
          <p:cNvPr id="14" name="ZoneTexte 13"/>
          <p:cNvSpPr txBox="1"/>
          <p:nvPr/>
        </p:nvSpPr>
        <p:spPr>
          <a:xfrm>
            <a:off x="2635850" y="3591094"/>
            <a:ext cx="1826483" cy="727122"/>
          </a:xfrm>
          <a:prstGeom prst="rect">
            <a:avLst/>
          </a:prstGeom>
          <a:noFill/>
        </p:spPr>
        <p:txBody>
          <a:bodyPr wrap="square" rtlCol="0">
            <a:spAutoFit/>
          </a:bodyPr>
          <a:lstStyle/>
          <a:p>
            <a:pPr algn="ctr"/>
            <a:r>
              <a:rPr lang="fr-FR" sz="825" i="1" dirty="0"/>
              <a:t>Partage infos</a:t>
            </a:r>
          </a:p>
          <a:p>
            <a:pPr algn="ctr"/>
            <a:r>
              <a:rPr lang="fr-FR" sz="825" i="1" dirty="0"/>
              <a:t>Mobilisation outils</a:t>
            </a:r>
          </a:p>
          <a:p>
            <a:pPr algn="ctr"/>
            <a:r>
              <a:rPr lang="fr-FR" sz="825" i="1" dirty="0"/>
              <a:t>Expression de besoins</a:t>
            </a:r>
          </a:p>
          <a:p>
            <a:pPr algn="ctr"/>
            <a:r>
              <a:rPr lang="fr-FR" sz="825" i="1" dirty="0"/>
              <a:t>Revue de projets (géométrie variable)</a:t>
            </a:r>
          </a:p>
          <a:p>
            <a:pPr algn="ctr"/>
            <a:r>
              <a:rPr lang="fr-FR" sz="825" i="1" dirty="0"/>
              <a:t>Accompagnement marché, RGPD…</a:t>
            </a:r>
          </a:p>
        </p:txBody>
      </p:sp>
      <p:sp>
        <p:nvSpPr>
          <p:cNvPr id="15" name="Ellipse 14"/>
          <p:cNvSpPr/>
          <p:nvPr/>
        </p:nvSpPr>
        <p:spPr>
          <a:xfrm>
            <a:off x="4751173" y="1230499"/>
            <a:ext cx="895865" cy="7414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25" dirty="0"/>
              <a:t>GT </a:t>
            </a:r>
            <a:r>
              <a:rPr lang="fr-FR" sz="700" dirty="0"/>
              <a:t>thématique</a:t>
            </a:r>
            <a:endParaRPr lang="fr-FR" sz="825" dirty="0"/>
          </a:p>
          <a:p>
            <a:pPr algn="ctr"/>
            <a:r>
              <a:rPr lang="fr-FR" sz="825" dirty="0"/>
              <a:t>Admin</a:t>
            </a:r>
          </a:p>
        </p:txBody>
      </p:sp>
      <p:sp>
        <p:nvSpPr>
          <p:cNvPr id="16" name="Ellipse 15"/>
          <p:cNvSpPr/>
          <p:nvPr/>
        </p:nvSpPr>
        <p:spPr>
          <a:xfrm>
            <a:off x="4751173" y="2039866"/>
            <a:ext cx="895865" cy="7414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700" dirty="0">
                <a:solidFill>
                  <a:prstClr val="white"/>
                </a:solidFill>
              </a:rPr>
              <a:t>GT thématique</a:t>
            </a:r>
          </a:p>
          <a:p>
            <a:pPr lvl="0" algn="ctr"/>
            <a:r>
              <a:rPr lang="fr-FR" sz="700" dirty="0" err="1">
                <a:solidFill>
                  <a:prstClr val="white"/>
                </a:solidFill>
              </a:rPr>
              <a:t>Carto</a:t>
            </a:r>
            <a:endParaRPr lang="fr-FR" sz="700" dirty="0">
              <a:solidFill>
                <a:prstClr val="white"/>
              </a:solidFill>
            </a:endParaRPr>
          </a:p>
        </p:txBody>
      </p:sp>
      <p:sp>
        <p:nvSpPr>
          <p:cNvPr id="17" name="Ellipse 16"/>
          <p:cNvSpPr/>
          <p:nvPr/>
        </p:nvSpPr>
        <p:spPr>
          <a:xfrm>
            <a:off x="4751173" y="2849233"/>
            <a:ext cx="895865" cy="7414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700" dirty="0">
                <a:solidFill>
                  <a:prstClr val="white"/>
                </a:solidFill>
              </a:rPr>
              <a:t>GT thématique</a:t>
            </a:r>
          </a:p>
          <a:p>
            <a:pPr lvl="0" algn="ctr"/>
            <a:r>
              <a:rPr lang="fr-FR" sz="700" dirty="0">
                <a:solidFill>
                  <a:prstClr val="white"/>
                </a:solidFill>
              </a:rPr>
              <a:t>Décisionnel</a:t>
            </a:r>
          </a:p>
        </p:txBody>
      </p:sp>
      <p:sp>
        <p:nvSpPr>
          <p:cNvPr id="18" name="Ellipse 17"/>
          <p:cNvSpPr/>
          <p:nvPr/>
        </p:nvSpPr>
        <p:spPr>
          <a:xfrm>
            <a:off x="4751173" y="3658600"/>
            <a:ext cx="895865" cy="7414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700" dirty="0">
                <a:solidFill>
                  <a:prstClr val="white"/>
                </a:solidFill>
              </a:rPr>
              <a:t>GT thématique</a:t>
            </a:r>
          </a:p>
          <a:p>
            <a:pPr lvl="0" algn="ctr"/>
            <a:r>
              <a:rPr lang="fr-FR" sz="700" dirty="0">
                <a:solidFill>
                  <a:prstClr val="white"/>
                </a:solidFill>
              </a:rPr>
              <a:t>…</a:t>
            </a:r>
          </a:p>
        </p:txBody>
      </p:sp>
      <p:sp>
        <p:nvSpPr>
          <p:cNvPr id="19" name="ZoneTexte 18"/>
          <p:cNvSpPr txBox="1"/>
          <p:nvPr/>
        </p:nvSpPr>
        <p:spPr>
          <a:xfrm>
            <a:off x="4285864" y="4400006"/>
            <a:ext cx="1826483" cy="473206"/>
          </a:xfrm>
          <a:prstGeom prst="rect">
            <a:avLst/>
          </a:prstGeom>
          <a:noFill/>
        </p:spPr>
        <p:txBody>
          <a:bodyPr wrap="square" rtlCol="0">
            <a:spAutoFit/>
          </a:bodyPr>
          <a:lstStyle/>
          <a:p>
            <a:pPr algn="ctr"/>
            <a:r>
              <a:rPr lang="fr-FR" sz="825" i="1" dirty="0"/>
              <a:t>Partage infos</a:t>
            </a:r>
          </a:p>
          <a:p>
            <a:pPr algn="ctr"/>
            <a:r>
              <a:rPr lang="fr-FR" sz="825" i="1" dirty="0"/>
              <a:t>Partage outils et bonne pratiques</a:t>
            </a:r>
          </a:p>
          <a:p>
            <a:pPr algn="ctr"/>
            <a:r>
              <a:rPr lang="fr-FR" sz="825" i="1" dirty="0"/>
              <a:t>Urbanisation SI</a:t>
            </a:r>
          </a:p>
        </p:txBody>
      </p:sp>
      <p:sp>
        <p:nvSpPr>
          <p:cNvPr id="20" name="ZoneTexte 19"/>
          <p:cNvSpPr txBox="1"/>
          <p:nvPr/>
        </p:nvSpPr>
        <p:spPr>
          <a:xfrm>
            <a:off x="6386018" y="728447"/>
            <a:ext cx="1947734" cy="507831"/>
          </a:xfrm>
          <a:prstGeom prst="rect">
            <a:avLst/>
          </a:prstGeom>
          <a:noFill/>
        </p:spPr>
        <p:txBody>
          <a:bodyPr wrap="square" rtlCol="0">
            <a:spAutoFit/>
          </a:bodyPr>
          <a:lstStyle/>
          <a:p>
            <a:pPr algn="ctr"/>
            <a:r>
              <a:rPr lang="fr-FR" sz="1350" b="1" u="sng" dirty="0"/>
              <a:t>Instances validation et priorisation</a:t>
            </a:r>
          </a:p>
        </p:txBody>
      </p:sp>
      <p:sp>
        <p:nvSpPr>
          <p:cNvPr id="21" name="Ellipse 20"/>
          <p:cNvSpPr/>
          <p:nvPr/>
        </p:nvSpPr>
        <p:spPr>
          <a:xfrm>
            <a:off x="6680263" y="1577351"/>
            <a:ext cx="1359243" cy="118007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solidFill>
                  <a:srgbClr val="FF0000"/>
                </a:solidFill>
              </a:rPr>
              <a:t>Comité de priorisation</a:t>
            </a:r>
          </a:p>
          <a:p>
            <a:pPr algn="ctr"/>
            <a:r>
              <a:rPr lang="fr-FR" sz="1100" dirty="0">
                <a:solidFill>
                  <a:srgbClr val="FF0000"/>
                </a:solidFill>
              </a:rPr>
              <a:t>managérial</a:t>
            </a:r>
          </a:p>
        </p:txBody>
      </p:sp>
      <p:sp>
        <p:nvSpPr>
          <p:cNvPr id="22" name="ZoneTexte 21"/>
          <p:cNvSpPr txBox="1"/>
          <p:nvPr/>
        </p:nvSpPr>
        <p:spPr>
          <a:xfrm>
            <a:off x="6446643" y="2954561"/>
            <a:ext cx="1826483" cy="854080"/>
          </a:xfrm>
          <a:prstGeom prst="rect">
            <a:avLst/>
          </a:prstGeom>
          <a:noFill/>
        </p:spPr>
        <p:txBody>
          <a:bodyPr wrap="square" rtlCol="0">
            <a:spAutoFit/>
          </a:bodyPr>
          <a:lstStyle/>
          <a:p>
            <a:pPr algn="ctr"/>
            <a:r>
              <a:rPr lang="fr-FR" sz="825" i="1" dirty="0"/>
              <a:t>Priorisation des projets et sollicitations</a:t>
            </a:r>
          </a:p>
          <a:p>
            <a:pPr algn="ctr"/>
            <a:r>
              <a:rPr lang="fr-FR" sz="825" i="1" dirty="0"/>
              <a:t>Niveau DGA – DGD</a:t>
            </a:r>
          </a:p>
          <a:p>
            <a:pPr algn="ctr"/>
            <a:r>
              <a:rPr lang="fr-FR" sz="825" i="1" dirty="0"/>
              <a:t>Information sur sujets et blocage</a:t>
            </a:r>
          </a:p>
          <a:p>
            <a:pPr algn="ctr"/>
            <a:r>
              <a:rPr lang="fr-FR" sz="825" i="1" dirty="0"/>
              <a:t>Partage niveau managérial</a:t>
            </a:r>
          </a:p>
          <a:p>
            <a:pPr algn="ctr"/>
            <a:r>
              <a:rPr lang="fr-FR" sz="825" i="1" dirty="0"/>
              <a:t>Validation et partage OD</a:t>
            </a:r>
          </a:p>
        </p:txBody>
      </p:sp>
      <p:sp>
        <p:nvSpPr>
          <p:cNvPr id="23" name="ZoneTexte 22"/>
          <p:cNvSpPr txBox="1"/>
          <p:nvPr/>
        </p:nvSpPr>
        <p:spPr>
          <a:xfrm>
            <a:off x="47616" y="71637"/>
            <a:ext cx="8562983" cy="276999"/>
          </a:xfrm>
          <a:prstGeom prst="rect">
            <a:avLst/>
          </a:prstGeom>
          <a:noFill/>
        </p:spPr>
        <p:txBody>
          <a:bodyPr wrap="square" rtlCol="0">
            <a:spAutoFit/>
          </a:bodyPr>
          <a:lstStyle/>
          <a:p>
            <a:r>
              <a:rPr lang="fr-FR" sz="1200" dirty="0">
                <a:solidFill>
                  <a:srgbClr val="FF0000"/>
                </a:solidFill>
                <a:latin typeface="Arial"/>
                <a:cs typeface="Arial"/>
              </a:rPr>
              <a:t>Mise en œuvre et matérialisation de la feuille de </a:t>
            </a:r>
            <a:r>
              <a:rPr lang="fr-FR" sz="1200" dirty="0">
                <a:solidFill>
                  <a:srgbClr val="FF0000"/>
                </a:solidFill>
                <a:latin typeface="Arial"/>
                <a:cs typeface="Arial"/>
              </a:rPr>
              <a:t>route (interne) </a:t>
            </a:r>
            <a:r>
              <a:rPr lang="fr-FR" sz="1200" dirty="0" smtClean="0">
                <a:solidFill>
                  <a:srgbClr val="FF0000"/>
                </a:solidFill>
                <a:latin typeface="Arial"/>
                <a:cs typeface="Arial"/>
              </a:rPr>
              <a:t>/ </a:t>
            </a:r>
            <a:r>
              <a:rPr lang="fr-FR" sz="1200" dirty="0" smtClean="0">
                <a:latin typeface="Arial"/>
                <a:cs typeface="Arial"/>
              </a:rPr>
              <a:t>Animation et instances de la gouvernance des données</a:t>
            </a:r>
            <a:endParaRPr lang="fr-FR" sz="1200" b="1" i="1" dirty="0">
              <a:latin typeface="Arial"/>
              <a:cs typeface="Arial"/>
            </a:endParaRPr>
          </a:p>
        </p:txBody>
      </p:sp>
    </p:spTree>
    <p:extLst>
      <p:ext uri="{BB962C8B-B14F-4D97-AF65-F5344CB8AC3E}">
        <p14:creationId xmlns:p14="http://schemas.microsoft.com/office/powerpoint/2010/main" val="794676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SLIDE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35879" cy="5143500"/>
          </a:xfrm>
          <a:prstGeom prst="rect">
            <a:avLst/>
          </a:prstGeom>
        </p:spPr>
      </p:pic>
    </p:spTree>
    <p:extLst>
      <p:ext uri="{BB962C8B-B14F-4D97-AF65-F5344CB8AC3E}">
        <p14:creationId xmlns:p14="http://schemas.microsoft.com/office/powerpoint/2010/main" val="1771150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ésentation PowerPoint.pptx" id="{9F1421C5-333B-4128-8823-6102775F487A}" vid="{E35128B7-100A-4B4C-9B43-CBB7D98887C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FAFCF8DCABB547A518D2C43B7922BD" ma:contentTypeVersion="0" ma:contentTypeDescription="Crée un document." ma:contentTypeScope="" ma:versionID="4c806830f069815499d51301f6825e9f">
  <xsd:schema xmlns:xsd="http://www.w3.org/2001/XMLSchema" xmlns:xs="http://www.w3.org/2001/XMLSchema" xmlns:p="http://schemas.microsoft.com/office/2006/metadata/properties" targetNamespace="http://schemas.microsoft.com/office/2006/metadata/properties" ma:root="true" ma:fieldsID="ab09c1ba23edfaa45a5e9d385267c9b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71787B-B355-4B8B-A6A8-FFD9BCE5D62E}">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8B961057-580E-42BB-A6F9-0E04FF261E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48F170F-07B4-461B-A0FE-66B1FA0BEA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PowerPoint</Template>
  <TotalTime>9</TotalTime>
  <Words>829</Words>
  <Application>Microsoft Office PowerPoint</Application>
  <PresentationFormat>Affichage à l'écran (16:9)</PresentationFormat>
  <Paragraphs>139</Paragraphs>
  <Slides>7</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Arial Narrow</vt:lpstr>
      <vt:lpstr>Calibri</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Métropole Européenne de Lille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BERAULT Florent</dc:creator>
  <cp:lastModifiedBy>BERAULT Florent</cp:lastModifiedBy>
  <cp:revision>2</cp:revision>
  <dcterms:created xsi:type="dcterms:W3CDTF">2022-06-03T11:28:44Z</dcterms:created>
  <dcterms:modified xsi:type="dcterms:W3CDTF">2022-06-03T11:38:39Z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0x010100EDFAFCF8DCABB547A518D2C43B7922BD</vt:lpwstr>
  </property>
  <property fmtid="{D5CDD505-2E9C-101B-9397-08002B2CF9AE}" pid="3" name="LM_Doc_Lieu">
    <vt:lpwstr/>
  </property>
  <property fmtid="{D5CDD505-2E9C-101B-9397-08002B2CF9AE}" pid="4" name="LM_Doc_MotCle">
    <vt:lpwstr>87;#Présentation|f6d96bf0-8f87-477e-a732-139c4c8b067e</vt:lpwstr>
  </property>
  <property fmtid="{D5CDD505-2E9C-101B-9397-08002B2CF9AE}" pid="5" name="LM_Doc_Classement">
    <vt:lpwstr>27;#Modèle|c66f9385-b4d7-400c-b743-5c2e198456e5</vt:lpwstr>
  </property>
</Properties>
</file>