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60" r:id="rId5"/>
  </p:sldIdLst>
  <p:sldSz cx="12192000" cy="6858000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BC720AD-75B9-49FC-AFD1-62E5B72E0A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5193AB8-0EBB-430A-84B3-DB14970A7B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9593C-3751-44AC-9557-85520D9AFB85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0CBC33-30E3-4195-B9D4-6DCC8550F4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4E5CA48-7595-4142-BFA9-BCA89F591C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70F04-14E7-408B-8719-BDBA01D767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926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- 3 nive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55FA2-72D0-4ED7-86F9-06145BAFF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5001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AFAF52-7E39-4805-9B39-6DDB9E934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0661" y="3282950"/>
            <a:ext cx="10515600" cy="1500187"/>
          </a:xfrm>
        </p:spPr>
        <p:txBody>
          <a:bodyPr>
            <a:noAutofit/>
          </a:bodyPr>
          <a:lstStyle>
            <a:lvl1pPr marL="0" indent="0">
              <a:buNone/>
              <a:defRPr lang="fr-FR" sz="4400" kern="1200" dirty="0" smtClean="0">
                <a:solidFill>
                  <a:srgbClr val="DC0078"/>
                </a:solidFill>
                <a:latin typeface="Titillium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CF646E-35F3-49D6-BBF3-9D07F732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F11443-F4B4-4B14-9EDB-BBE833829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D13300-EB9D-4E6A-B94A-19F5AFB23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2532ED-3D8F-45A4-BA47-CBDB9F38645E}"/>
              </a:ext>
            </a:extLst>
          </p:cNvPr>
          <p:cNvSpPr/>
          <p:nvPr/>
        </p:nvSpPr>
        <p:spPr>
          <a:xfrm>
            <a:off x="820661" y="4468647"/>
            <a:ext cx="1080000" cy="108000"/>
          </a:xfrm>
          <a:prstGeom prst="rect">
            <a:avLst/>
          </a:prstGeom>
          <a:solidFill>
            <a:srgbClr val="DC00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089A137A-66FF-47CD-9874-1518B800088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0661" y="4771984"/>
            <a:ext cx="10515600" cy="1366721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ts val="3000"/>
              </a:lnSpc>
              <a:spcBef>
                <a:spcPct val="20000"/>
              </a:spcBef>
              <a:buFont typeface="Arial"/>
              <a:buNone/>
              <a:defRPr lang="fr-FR" sz="3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tillium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14943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2194AD-8B64-4318-A0A8-1F00CF8EC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5BFAE4-80AE-4520-B2CB-C175620EF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FE9016-FB70-4358-8EBB-245F05221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5F462B-0787-4783-8CAF-ECCC3DF73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6CAAA3-401D-474B-B516-5B155963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50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 - 2 nive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50E761-8949-4C52-8B32-6D1AF7ADD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7479"/>
            <a:ext cx="9144000" cy="211248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751028-A5B7-4497-B50A-FA01E5E2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lang="fr-FR" sz="3600" kern="1200" dirty="0" smtClean="0">
                <a:solidFill>
                  <a:srgbClr val="DC0078"/>
                </a:solidFill>
                <a:latin typeface="Titillium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C6BA56-63AE-4A62-A370-7D31F2E2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BE1DDD-026E-42CD-AF2A-63C71F10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6DF68A-4913-4600-9B48-568EB018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E7EA83-C2D0-44DF-9F63-8E9DA3EE319C}"/>
              </a:ext>
            </a:extLst>
          </p:cNvPr>
          <p:cNvSpPr/>
          <p:nvPr/>
        </p:nvSpPr>
        <p:spPr>
          <a:xfrm>
            <a:off x="5556000" y="4767139"/>
            <a:ext cx="1080000" cy="108000"/>
          </a:xfrm>
          <a:prstGeom prst="rect">
            <a:avLst/>
          </a:prstGeom>
          <a:solidFill>
            <a:srgbClr val="DC00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872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Gris - Diapo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DA2E90-D39A-45AC-97F3-AE7EB6CF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E53A6D2-DD9A-4328-A227-BA97F9555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D6BCDA-BA61-473A-A918-EF234377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DD6915-F821-4F98-AB84-4E7D9AC2C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11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Rose - Diapo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0B77660-8D32-4C34-90CB-2CA409335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DF0D2C9-9FFB-47AF-85D6-C0DEE763B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5E373A-CA99-4165-848B-A9B9918A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Espace réservé du titre 1">
            <a:extLst>
              <a:ext uri="{FF2B5EF4-FFF2-40B4-BE49-F238E27FC236}">
                <a16:creationId xmlns:a16="http://schemas.microsoft.com/office/drawing/2014/main" id="{8E8F13BC-3CD4-49CA-A8C3-1C450BD07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158" y="704133"/>
            <a:ext cx="8626416" cy="7019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lang="fr-FR" sz="5500" kern="1200" dirty="0" smtClean="0">
                <a:solidFill>
                  <a:srgbClr val="DC0078"/>
                </a:solidFill>
                <a:latin typeface="Titillium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638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rritoire Numerique - Avec puce no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489880-1154-4B8C-B131-24693F001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60BECD-F570-46BB-81E8-4CE113674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rgbClr val="FF0066"/>
              </a:buClr>
              <a:defRPr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01F2A6-F360-425F-B4E0-190B39E7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107A5E-E415-44B9-8D46-A1D0DEC1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35DC4B-BB8C-49BF-8694-C08D39B37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81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 en colonne - Avec puce no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9A9E6-A954-4630-9AC9-8D137B467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CD23D7-72FC-4B1A-90B9-0EE6BAEAB8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3426" y="1825625"/>
            <a:ext cx="5706374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D094E8-827B-4897-A969-F251517A1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06374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9D89DB-0514-443E-B0DA-522ACCE2C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7E9AFA4-A02E-4983-BF02-5D677BE4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369940-1F3D-42AA-8F01-1FB1DB9B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933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3F1879-1CF9-4A6F-A5D6-2C9AE1C2B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202" y="1681163"/>
            <a:ext cx="570637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8AEFFB-513C-4ABF-9680-99B657A89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1202" y="2505075"/>
            <a:ext cx="5706374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286CB7-69F4-486E-A076-EC60A090F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70637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A246FD6-E5B2-487B-BC6D-4CC0844FB9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706374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4666AB-31C1-4F5D-9CE0-2F9BACCBA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0787278-BC7C-448E-BC15-A0058072E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DF7320F-3236-439C-9AE1-03CC6FEA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1">
            <a:extLst>
              <a:ext uri="{FF2B5EF4-FFF2-40B4-BE49-F238E27FC236}">
                <a16:creationId xmlns:a16="http://schemas.microsoft.com/office/drawing/2014/main" id="{4EC9B980-9F70-4FC8-BFC1-EFB142A4E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158" y="704133"/>
            <a:ext cx="8626416" cy="70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303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7B367C-1CB0-4937-BE19-DDFC34E90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09750"/>
            <a:ext cx="6695386" cy="40513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EADCB4-EDDE-44AE-8630-4E947CB94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3426" y="1809750"/>
            <a:ext cx="4458599" cy="40592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EE1003-BDDB-45F1-AAD0-F8DE09DA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FE3230-EA2C-482E-BFEA-D9B9537E4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05EF24-3723-4E8A-A523-EA9A2C2B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FBF50915-919A-4D59-9D2F-901974203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158" y="704133"/>
            <a:ext cx="8626416" cy="70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005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A9770DF-0B4C-4799-B9AA-FF5C31144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809750"/>
            <a:ext cx="6695386" cy="4051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DB140C-8B2B-4BD4-B8C1-099A56E5A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3426" y="1809750"/>
            <a:ext cx="4458599" cy="40592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ABCF0D-8B91-4815-B8A6-65B8112FC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AF4C-C7B1-4EC4-B488-9B4596577CCF}" type="datetimeFigureOut">
              <a:rPr lang="fr-FR" smtClean="0"/>
              <a:t>27/03/2018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1D9885-5915-439F-A572-33649BDF4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05E01D-A515-4325-B8C2-52B00030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3BCCE-8F57-4487-9C99-FA98FCCEF2A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ABCCCCEA-EA47-4A83-8E7F-9B9A74168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158" y="704133"/>
            <a:ext cx="8626416" cy="70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827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14A798C-5AAD-46D7-B0AD-D8A1F8ECBA1D}"/>
              </a:ext>
            </a:extLst>
          </p:cNvPr>
          <p:cNvSpPr/>
          <p:nvPr/>
        </p:nvSpPr>
        <p:spPr>
          <a:xfrm>
            <a:off x="0" y="6233298"/>
            <a:ext cx="12192000" cy="648000"/>
          </a:xfrm>
          <a:prstGeom prst="rect">
            <a:avLst/>
          </a:prstGeom>
          <a:solidFill>
            <a:srgbClr val="DCE1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419DF99-48F7-43F6-85AD-D0DC465C28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3605784" cy="1731264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BD67FA-FB1B-495F-8472-CAC63C424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158" y="704133"/>
            <a:ext cx="8626416" cy="70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DE4870-2E38-43B5-9044-0721ADFFD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900" y="1825625"/>
            <a:ext cx="115356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E11AA3-4488-4627-A1DD-815C0B929F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276936" y="6345195"/>
            <a:ext cx="10768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tillium" panose="00000500000000000000" pitchFamily="50" charset="0"/>
              </a:defRPr>
            </a:lvl1pPr>
          </a:lstStyle>
          <a:p>
            <a:fld id="{1B4DAF4C-C7B1-4EC4-B488-9B4596577CCF}" type="datetimeFigureOut">
              <a:rPr lang="fr-FR" smtClean="0"/>
              <a:pPr/>
              <a:t>27/03/2018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38B1DF-5AB3-4B54-90FB-85F824F10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86470" y="6356350"/>
            <a:ext cx="9269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tillium" panose="00000500000000000000" pitchFamily="50" charset="0"/>
              </a:defRPr>
            </a:lvl1pPr>
          </a:lstStyle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D435759-D253-4751-B580-001CA716C3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055552" y="95125"/>
            <a:ext cx="2063394" cy="540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1992583-2AB7-4519-9BD4-7175298BCB9C}"/>
              </a:ext>
            </a:extLst>
          </p:cNvPr>
          <p:cNvSpPr/>
          <p:nvPr/>
        </p:nvSpPr>
        <p:spPr>
          <a:xfrm>
            <a:off x="11544000" y="6219696"/>
            <a:ext cx="648000" cy="638432"/>
          </a:xfrm>
          <a:prstGeom prst="rect">
            <a:avLst/>
          </a:prstGeom>
          <a:solidFill>
            <a:srgbClr val="DC00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ED5449-E75F-4228-BC2A-DFACEAE3A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4000" y="6345196"/>
            <a:ext cx="6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tillium" panose="00000500000000000000" pitchFamily="50" charset="0"/>
              </a:defRPr>
            </a:lvl1pPr>
          </a:lstStyle>
          <a:p>
            <a:fld id="{CF53BCCE-8F57-4487-9C99-FA98FCCEF2A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D6EB9FE-26AE-49D7-8C64-A6E32E792F7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9530" y="6337972"/>
            <a:ext cx="4674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4" r:id="rId3"/>
    <p:sldLayoutId id="2147483655" r:id="rId4"/>
    <p:sldLayoutId id="2147483650" r:id="rId5"/>
    <p:sldLayoutId id="2147483652" r:id="rId6"/>
    <p:sldLayoutId id="2147483653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r-FR" sz="5500" kern="1200" dirty="0">
          <a:solidFill>
            <a:schemeClr val="tx1">
              <a:lumMod val="50000"/>
              <a:lumOff val="50000"/>
            </a:schemeClr>
          </a:solidFill>
          <a:latin typeface="Titillium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kern="1200" dirty="0" smtClean="0">
          <a:solidFill>
            <a:schemeClr val="tx1"/>
          </a:solidFill>
          <a:latin typeface="Titillium"/>
          <a:ea typeface="+mj-ea"/>
          <a:cs typeface="+mj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tillium" panose="000005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tillium" panose="000005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tillium" panose="000005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tillium" panose="000005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GROUPE DE TRAVAIL - FNCCR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Inclusion numérique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3"/>
          </p:nvPr>
        </p:nvSpPr>
        <p:spPr>
          <a:xfrm>
            <a:off x="820661" y="4615962"/>
            <a:ext cx="11048954" cy="1600200"/>
          </a:xfrm>
        </p:spPr>
        <p:txBody>
          <a:bodyPr/>
          <a:lstStyle/>
          <a:p>
            <a:r>
              <a:rPr lang="fr-FR" sz="2400" dirty="0"/>
              <a:t>Dans le cadre de la stratégie nationale pour un numérique inclusif.</a:t>
            </a:r>
          </a:p>
          <a:p>
            <a:pPr algn="just"/>
            <a:r>
              <a:rPr lang="fr-FR" sz="2400" dirty="0"/>
              <a:t>Mettre en œuvre un programme d’action pour favoriser l’autonomie et la capacité de tous à saisir les opportunités du numérique et pour accompagner la transition des territoires.</a:t>
            </a:r>
          </a:p>
        </p:txBody>
      </p:sp>
    </p:spTree>
    <p:extLst>
      <p:ext uri="{BB962C8B-B14F-4D97-AF65-F5344CB8AC3E}">
        <p14:creationId xmlns:p14="http://schemas.microsoft.com/office/powerpoint/2010/main" val="418551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Groupe de Travail - FNCCR</a:t>
            </a:r>
          </a:p>
        </p:txBody>
      </p:sp>
      <p:sp>
        <p:nvSpPr>
          <p:cNvPr id="4" name="Espace réservé du texte 3"/>
          <p:cNvSpPr txBox="1">
            <a:spLocks/>
          </p:cNvSpPr>
          <p:nvPr/>
        </p:nvSpPr>
        <p:spPr>
          <a:xfrm>
            <a:off x="820661" y="2497015"/>
            <a:ext cx="11048954" cy="20574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2800" kern="1200" dirty="0" smtClean="0">
                <a:solidFill>
                  <a:schemeClr val="tx1"/>
                </a:solidFill>
                <a:latin typeface="Titillium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3200" u="sng" dirty="0"/>
              <a:t>Objectifs de la stratégie nationale : </a:t>
            </a:r>
          </a:p>
          <a:p>
            <a:pPr marL="0" indent="0" algn="just">
              <a:buNone/>
            </a:pPr>
            <a:r>
              <a:rPr lang="fr-FR" sz="3200" dirty="0"/>
              <a:t>Mettre en œuvre un </a:t>
            </a:r>
            <a:r>
              <a:rPr lang="fr-FR" sz="3200" b="1" dirty="0"/>
              <a:t>programme d’action</a:t>
            </a:r>
            <a:r>
              <a:rPr lang="fr-FR" sz="3200" dirty="0"/>
              <a:t> pour </a:t>
            </a:r>
            <a:r>
              <a:rPr lang="fr-FR" sz="3200" b="1" dirty="0"/>
              <a:t>favoriser l’autonomie</a:t>
            </a:r>
            <a:r>
              <a:rPr lang="fr-FR" sz="3200" dirty="0"/>
              <a:t> et la </a:t>
            </a:r>
            <a:r>
              <a:rPr lang="fr-FR" sz="3200" b="1" dirty="0"/>
              <a:t>capacité de tous</a:t>
            </a:r>
            <a:r>
              <a:rPr lang="fr-FR" sz="3200" dirty="0"/>
              <a:t> à saisir les </a:t>
            </a:r>
            <a:r>
              <a:rPr lang="fr-FR" sz="3200" b="1" dirty="0"/>
              <a:t>opportunités du numérique</a:t>
            </a:r>
            <a:r>
              <a:rPr lang="fr-FR" sz="3200" dirty="0"/>
              <a:t> et pour accompagner la transition des territoires.</a:t>
            </a:r>
          </a:p>
          <a:p>
            <a:pPr marL="0" indent="0" algn="just">
              <a:buNone/>
            </a:pPr>
            <a:endParaRPr lang="fr-FR" sz="3200" dirty="0"/>
          </a:p>
          <a:p>
            <a:pPr marL="0" indent="0" algn="just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69408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Groupe de Travail - FNCCR</a:t>
            </a:r>
          </a:p>
        </p:txBody>
      </p:sp>
      <p:sp>
        <p:nvSpPr>
          <p:cNvPr id="3" name="Espace réservé du texte 3"/>
          <p:cNvSpPr txBox="1">
            <a:spLocks/>
          </p:cNvSpPr>
          <p:nvPr/>
        </p:nvSpPr>
        <p:spPr>
          <a:xfrm>
            <a:off x="820661" y="2224463"/>
            <a:ext cx="11048954" cy="38334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2800" kern="1200" dirty="0" smtClean="0">
                <a:solidFill>
                  <a:schemeClr val="tx1"/>
                </a:solidFill>
                <a:latin typeface="Titillium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3200" u="sng" dirty="0"/>
              <a:t>Objectifs du Groupe de Travail – FNCCR : </a:t>
            </a:r>
          </a:p>
          <a:p>
            <a:pPr algn="just"/>
            <a:r>
              <a:rPr lang="fr-FR" sz="3200" dirty="0"/>
              <a:t>Identifier et promouvoir les acteurs de l’inclusion numérique</a:t>
            </a:r>
          </a:p>
          <a:p>
            <a:pPr algn="just"/>
            <a:r>
              <a:rPr lang="fr-FR" sz="3200" dirty="0"/>
              <a:t>Fédérer ces acteurs</a:t>
            </a:r>
          </a:p>
          <a:p>
            <a:pPr algn="just"/>
            <a:r>
              <a:rPr lang="fr-FR" sz="3200" dirty="0"/>
              <a:t>Partager et valoriser les bonnes pratiques des adhérents de la FNCCR</a:t>
            </a:r>
          </a:p>
          <a:p>
            <a:pPr algn="just"/>
            <a:r>
              <a:rPr lang="fr-FR" sz="3200" dirty="0"/>
              <a:t>Retour sur la plateforme ressource de la Mission Société Numérique et mise en place d’outils mutualisés</a:t>
            </a:r>
          </a:p>
          <a:p>
            <a:pPr marL="0" indent="0" algn="just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300606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Groupe de Travail – les attentes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55731" y="1725443"/>
            <a:ext cx="883626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000000"/>
                </a:solidFill>
                <a:latin typeface="Titillium"/>
              </a:rPr>
              <a:t>Etudes budgétaires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000000"/>
                </a:solidFill>
                <a:latin typeface="Titillium"/>
              </a:rPr>
              <a:t>Outils d’études et d’impact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000000"/>
                </a:solidFill>
                <a:latin typeface="Titillium"/>
              </a:rPr>
              <a:t>Procédures à mettre en œuvre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000000"/>
                </a:solidFill>
                <a:latin typeface="Titillium"/>
              </a:rPr>
              <a:t>Financements possibles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rgbClr val="000000"/>
                </a:solidFill>
                <a:latin typeface="Titillium"/>
              </a:rPr>
              <a:t>Retours d'expérience…</a:t>
            </a:r>
          </a:p>
          <a:p>
            <a:endParaRPr lang="fr-FR" sz="2800" dirty="0">
              <a:solidFill>
                <a:srgbClr val="000000"/>
              </a:solidFill>
              <a:latin typeface="Titillium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533508" y="4733937"/>
            <a:ext cx="8626416" cy="70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55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Titillium"/>
                <a:ea typeface="+mj-ea"/>
                <a:cs typeface="+mj-cs"/>
              </a:defRPr>
            </a:lvl1pPr>
          </a:lstStyle>
          <a:p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réunion – Fin avril 2018</a:t>
            </a:r>
          </a:p>
        </p:txBody>
      </p:sp>
    </p:spTree>
    <p:extLst>
      <p:ext uri="{BB962C8B-B14F-4D97-AF65-F5344CB8AC3E}">
        <p14:creationId xmlns:p14="http://schemas.microsoft.com/office/powerpoint/2010/main" val="254621436"/>
      </p:ext>
    </p:extLst>
  </p:cSld>
  <p:clrMapOvr>
    <a:masterClrMapping/>
  </p:clrMapOvr>
</p:sld>
</file>

<file path=ppt/theme/theme1.xml><?xml version="1.0" encoding="utf-8"?>
<a:theme xmlns:a="http://schemas.openxmlformats.org/drawingml/2006/main" name="Territoire Numeriq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rritoire Numerique" id="{1C3354E7-BCAC-42FD-B370-7857C4473E31}" vid="{6A3B7460-947B-4415-99D4-B3A070DA2DC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Territoire Numerique</Template>
  <TotalTime>54</TotalTime>
  <Words>165</Words>
  <Application>Microsoft Office PowerPoint</Application>
  <PresentationFormat>Grand écran</PresentationFormat>
  <Paragraphs>20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Titillium</vt:lpstr>
      <vt:lpstr>Territoire Numerique</vt:lpstr>
      <vt:lpstr>GROUPE DE TRAVAIL - FNCCR</vt:lpstr>
      <vt:lpstr>Groupe de Travail - FNCCR</vt:lpstr>
      <vt:lpstr>Groupe de Travail - FNCCR</vt:lpstr>
      <vt:lpstr>Groupe de Travail – les attentes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GROUPE DE TRAVAIL - FNCCR</dc:title>
  <dc:creator>MAHAIS Christophe</dc:creator>
  <cp:lastModifiedBy>Claire GUIBAUD</cp:lastModifiedBy>
  <cp:revision>6</cp:revision>
  <cp:lastPrinted>2018-03-27T14:29:15Z</cp:lastPrinted>
  <dcterms:created xsi:type="dcterms:W3CDTF">2018-03-27T08:23:46Z</dcterms:created>
  <dcterms:modified xsi:type="dcterms:W3CDTF">2018-03-27T14:37:21Z</dcterms:modified>
</cp:coreProperties>
</file>